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0"/>
  </p:notesMasterIdLst>
  <p:sldIdLst>
    <p:sldId id="256" r:id="rId2"/>
    <p:sldId id="257" r:id="rId3"/>
    <p:sldId id="258" r:id="rId4"/>
    <p:sldId id="259" r:id="rId5"/>
    <p:sldId id="260" r:id="rId6"/>
    <p:sldId id="261" r:id="rId7"/>
    <p:sldId id="357" r:id="rId8"/>
    <p:sldId id="264" r:id="rId9"/>
    <p:sldId id="262" r:id="rId10"/>
    <p:sldId id="263" r:id="rId11"/>
    <p:sldId id="265" r:id="rId12"/>
    <p:sldId id="358" r:id="rId13"/>
    <p:sldId id="361" r:id="rId14"/>
    <p:sldId id="362" r:id="rId15"/>
    <p:sldId id="363" r:id="rId16"/>
    <p:sldId id="365" r:id="rId17"/>
    <p:sldId id="366" r:id="rId18"/>
    <p:sldId id="367"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8" r:id="rId41"/>
    <p:sldId id="289" r:id="rId42"/>
    <p:sldId id="290" r:id="rId43"/>
    <p:sldId id="291" r:id="rId44"/>
    <p:sldId id="292" r:id="rId45"/>
    <p:sldId id="293" r:id="rId46"/>
    <p:sldId id="294" r:id="rId47"/>
    <p:sldId id="360" r:id="rId48"/>
    <p:sldId id="359"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71" r:id="rId66"/>
    <p:sldId id="372" r:id="rId67"/>
    <p:sldId id="373" r:id="rId68"/>
    <p:sldId id="374" r:id="rId69"/>
    <p:sldId id="375" r:id="rId70"/>
    <p:sldId id="368" r:id="rId71"/>
    <p:sldId id="369" r:id="rId72"/>
    <p:sldId id="370" r:id="rId73"/>
    <p:sldId id="376" r:id="rId74"/>
    <p:sldId id="377" r:id="rId75"/>
    <p:sldId id="378" r:id="rId76"/>
    <p:sldId id="379" r:id="rId77"/>
    <p:sldId id="380" r:id="rId78"/>
    <p:sldId id="381" r:id="rId79"/>
    <p:sldId id="382" r:id="rId80"/>
    <p:sldId id="383" r:id="rId81"/>
    <p:sldId id="384" r:id="rId82"/>
    <p:sldId id="385" r:id="rId83"/>
    <p:sldId id="386" r:id="rId84"/>
    <p:sldId id="311" r:id="rId85"/>
    <p:sldId id="312" r:id="rId86"/>
    <p:sldId id="313" r:id="rId87"/>
    <p:sldId id="314" r:id="rId88"/>
    <p:sldId id="315" r:id="rId89"/>
    <p:sldId id="316" r:id="rId90"/>
    <p:sldId id="317" r:id="rId91"/>
    <p:sldId id="318" r:id="rId92"/>
    <p:sldId id="319" r:id="rId93"/>
    <p:sldId id="320" r:id="rId94"/>
    <p:sldId id="321" r:id="rId95"/>
    <p:sldId id="322" r:id="rId96"/>
    <p:sldId id="323" r:id="rId97"/>
    <p:sldId id="324" r:id="rId98"/>
    <p:sldId id="325" r:id="rId99"/>
    <p:sldId id="326" r:id="rId100"/>
    <p:sldId id="327" r:id="rId101"/>
    <p:sldId id="328" r:id="rId102"/>
    <p:sldId id="329" r:id="rId103"/>
    <p:sldId id="330" r:id="rId104"/>
    <p:sldId id="331" r:id="rId105"/>
    <p:sldId id="332" r:id="rId106"/>
    <p:sldId id="333" r:id="rId107"/>
    <p:sldId id="334" r:id="rId108"/>
    <p:sldId id="335" r:id="rId109"/>
    <p:sldId id="336" r:id="rId110"/>
    <p:sldId id="337" r:id="rId111"/>
    <p:sldId id="338" r:id="rId112"/>
    <p:sldId id="339" r:id="rId113"/>
    <p:sldId id="340" r:id="rId114"/>
    <p:sldId id="341" r:id="rId115"/>
    <p:sldId id="342" r:id="rId116"/>
    <p:sldId id="387" r:id="rId117"/>
    <p:sldId id="345" r:id="rId118"/>
    <p:sldId id="347" r:id="rId119"/>
    <p:sldId id="344" r:id="rId120"/>
    <p:sldId id="346" r:id="rId121"/>
    <p:sldId id="348" r:id="rId122"/>
    <p:sldId id="349" r:id="rId123"/>
    <p:sldId id="350" r:id="rId124"/>
    <p:sldId id="351" r:id="rId125"/>
    <p:sldId id="352" r:id="rId126"/>
    <p:sldId id="388" r:id="rId127"/>
    <p:sldId id="353" r:id="rId128"/>
    <p:sldId id="354" r:id="rId129"/>
  </p:sldIdLst>
  <p:sldSz cx="9144000" cy="5143500" type="screen16x9"/>
  <p:notesSz cx="6858000" cy="9144000"/>
  <p:embeddedFontLst>
    <p:embeddedFont>
      <p:font typeface="Nanum Gothic" panose="02010600030101010101" charset="-127"/>
      <p:regular r:id="rId131"/>
      <p:bold r:id="rId132"/>
    </p:embeddedFont>
    <p:embeddedFont>
      <p:font typeface="Consolas" panose="020B0609020204030204" pitchFamily="49" charset="0"/>
      <p:regular r:id="rId133"/>
      <p:bold r:id="rId134"/>
      <p:italic r:id="rId135"/>
      <p:boldItalic r:id="rId136"/>
    </p:embeddedFont>
    <p:embeddedFont>
      <p:font typeface="Roboto" panose="02000000000000000000" pitchFamily="2" charset="0"/>
      <p:regular r:id="rId137"/>
      <p:bold r:id="rId138"/>
      <p:italic r:id="rId139"/>
      <p:boldItalic r:id="rId1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6A7C1A-1294-4CA6-8C2C-5C06D6C14AD6}">
  <a:tblStyle styleId="{716A7C1A-1294-4CA6-8C2C-5C06D6C14AD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8.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4.fntdata"/><Relationship Id="rId139" Type="http://schemas.openxmlformats.org/officeDocument/2006/relationships/font" Target="fonts/font9.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5" Type="http://schemas.openxmlformats.org/officeDocument/2006/relationships/font" Target="fonts/font5.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fntdata"/><Relationship Id="rId136"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3.fntdata"/><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air.ai/" TargetMode="External"/><Relationship Id="rId7" Type="http://schemas.openxmlformats.org/officeDocument/2006/relationships/hyperlink" Target="https://join.slack.com/t/dairai/shared_invite/zt-dv2dwzj7-F9HT047jIGkunNKv88lQ~g"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github.com/dair-ai/visuals/issues/new" TargetMode="External"/><Relationship Id="rId5" Type="http://schemas.openxmlformats.org/officeDocument/2006/relationships/hyperlink" Target="mailto:ellfae@gmail.com" TargetMode="External"/><Relationship Id="rId4" Type="http://schemas.openxmlformats.org/officeDocument/2006/relationships/hyperlink" Target="https://github.com/dair-ai/ml-visual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mailto:sourav@yahoo.com"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mailto:sourav@yahoo.com"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3"/>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4"/>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b="1">
                <a:solidFill>
                  <a:srgbClr val="24292E"/>
                </a:solidFill>
                <a:highlight>
                  <a:srgbClr val="FFFFFF"/>
                </a:highlight>
              </a:rPr>
              <a:t>IMPORTANT NOTE:</a:t>
            </a:r>
            <a:r>
              <a:rPr lang="en" sz="1200">
                <a:solidFill>
                  <a:srgbClr val="24292E"/>
                </a:solidFill>
                <a:highlight>
                  <a:srgbClr val="FFFFFF"/>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b="1">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5"/>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6">
                  <a:extLst>
                    <a:ext uri="{A12FA001-AC4F-418D-AE19-62706E023703}">
                      <ahyp:hlinkClr xmlns:ahyp="http://schemas.microsoft.com/office/drawing/2018/hyperlinkcolo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marL="0" lvl="0" indent="0" algn="l" rtl="0">
              <a:lnSpc>
                <a:spcPct val="115000"/>
              </a:lnSpc>
              <a:spcBef>
                <a:spcPts val="0"/>
              </a:spcBef>
              <a:spcAft>
                <a:spcPts val="0"/>
              </a:spcAft>
              <a:buNone/>
            </a:pPr>
            <a:endParaRPr sz="1200">
              <a:solidFill>
                <a:srgbClr val="24292E"/>
              </a:solidFill>
              <a:highlight>
                <a:srgbClr val="FFFFFF"/>
              </a:highlight>
            </a:endParaRPr>
          </a:p>
          <a:p>
            <a:pPr marL="0" lvl="0" indent="0" algn="l" rtl="0">
              <a:lnSpc>
                <a:spcPct val="115000"/>
              </a:lnSpc>
              <a:spcBef>
                <a:spcPts val="0"/>
              </a:spcBef>
              <a:spcAft>
                <a:spcPts val="0"/>
              </a:spcAft>
              <a:buNone/>
            </a:pPr>
            <a:r>
              <a:rPr lang="en" sz="1200">
                <a:solidFill>
                  <a:srgbClr val="24292E"/>
                </a:solidFill>
                <a:highlight>
                  <a:srgbClr val="FFFFFF"/>
                </a:highlight>
              </a:rPr>
              <a:t>Feel free to ask us anything related to this project in our </a:t>
            </a:r>
            <a:r>
              <a:rPr lang="en" sz="1200" u="sng">
                <a:solidFill>
                  <a:schemeClr val="hlink"/>
                </a:solidFill>
                <a:highlight>
                  <a:srgbClr val="FFFFFF"/>
                </a:highlight>
                <a:hlinkClick r:id="rId7"/>
              </a:rPr>
              <a:t>Slack</a:t>
            </a:r>
            <a:r>
              <a:rPr lang="en" sz="1200">
                <a:solidFill>
                  <a:srgbClr val="24292E"/>
                </a:solidFill>
                <a:highlight>
                  <a:srgbClr val="FFFFFF"/>
                </a:highlight>
              </a:rPr>
              <a:t> group.</a:t>
            </a:r>
            <a:endParaRPr sz="1200">
              <a:solidFill>
                <a:srgbClr val="24292E"/>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85a0789696_7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8"/>
        <p:cNvGrpSpPr/>
        <p:nvPr/>
      </p:nvGrpSpPr>
      <p:grpSpPr>
        <a:xfrm>
          <a:off x="0" y="0"/>
          <a:ext cx="0" cy="0"/>
          <a:chOff x="0" y="0"/>
          <a:chExt cx="0" cy="0"/>
        </a:xfrm>
      </p:grpSpPr>
      <p:sp>
        <p:nvSpPr>
          <p:cNvPr id="5279" name="Google Shape;5279;ga361af62e8_2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0" name="Google Shape;5280;ga361af62e8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6"/>
        <p:cNvGrpSpPr/>
        <p:nvPr/>
      </p:nvGrpSpPr>
      <p:grpSpPr>
        <a:xfrm>
          <a:off x="0" y="0"/>
          <a:ext cx="0" cy="0"/>
          <a:chOff x="0" y="0"/>
          <a:chExt cx="0" cy="0"/>
        </a:xfrm>
      </p:grpSpPr>
      <p:sp>
        <p:nvSpPr>
          <p:cNvPr id="5287" name="Google Shape;5287;ga982209119_7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8" name="Google Shape;5288;ga982209119_7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1"/>
        <p:cNvGrpSpPr/>
        <p:nvPr/>
      </p:nvGrpSpPr>
      <p:grpSpPr>
        <a:xfrm>
          <a:off x="0" y="0"/>
          <a:ext cx="0" cy="0"/>
          <a:chOff x="0" y="0"/>
          <a:chExt cx="0" cy="0"/>
        </a:xfrm>
      </p:grpSpPr>
      <p:sp>
        <p:nvSpPr>
          <p:cNvPr id="5292" name="Google Shape;5292;g55822fc331c9ff6a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3" name="Google Shape;5293;g55822fc331c9ff6a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6"/>
        <p:cNvGrpSpPr/>
        <p:nvPr/>
      </p:nvGrpSpPr>
      <p:grpSpPr>
        <a:xfrm>
          <a:off x="0" y="0"/>
          <a:ext cx="0" cy="0"/>
          <a:chOff x="0" y="0"/>
          <a:chExt cx="0" cy="0"/>
        </a:xfrm>
      </p:grpSpPr>
      <p:sp>
        <p:nvSpPr>
          <p:cNvPr id="5297" name="Google Shape;5297;g55822fc331c9ff6a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8" name="Google Shape;5298;g55822fc331c9ff6a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1"/>
        <p:cNvGrpSpPr/>
        <p:nvPr/>
      </p:nvGrpSpPr>
      <p:grpSpPr>
        <a:xfrm>
          <a:off x="0" y="0"/>
          <a:ext cx="0" cy="0"/>
          <a:chOff x="0" y="0"/>
          <a:chExt cx="0" cy="0"/>
        </a:xfrm>
      </p:grpSpPr>
      <p:sp>
        <p:nvSpPr>
          <p:cNvPr id="5302" name="Google Shape;5302;g55822fc331c9ff6a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3" name="Google Shape;5303;g55822fc331c9ff6a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8"/>
        <p:cNvGrpSpPr/>
        <p:nvPr/>
      </p:nvGrpSpPr>
      <p:grpSpPr>
        <a:xfrm>
          <a:off x="0" y="0"/>
          <a:ext cx="0" cy="0"/>
          <a:chOff x="0" y="0"/>
          <a:chExt cx="0" cy="0"/>
        </a:xfrm>
      </p:grpSpPr>
      <p:sp>
        <p:nvSpPr>
          <p:cNvPr id="5309" name="Google Shape;5309;ga4de7e2a44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0" name="Google Shape;5310;ga4de7e2a44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7"/>
        <p:cNvGrpSpPr/>
        <p:nvPr/>
      </p:nvGrpSpPr>
      <p:grpSpPr>
        <a:xfrm>
          <a:off x="0" y="0"/>
          <a:ext cx="0" cy="0"/>
          <a:chOff x="0" y="0"/>
          <a:chExt cx="0" cy="0"/>
        </a:xfrm>
      </p:grpSpPr>
      <p:sp>
        <p:nvSpPr>
          <p:cNvPr id="5328" name="Google Shape;5328;ga4de7e2a44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9" name="Google Shape;5329;ga4de7e2a44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4"/>
        <p:cNvGrpSpPr/>
        <p:nvPr/>
      </p:nvGrpSpPr>
      <p:grpSpPr>
        <a:xfrm>
          <a:off x="0" y="0"/>
          <a:ext cx="0" cy="0"/>
          <a:chOff x="0" y="0"/>
          <a:chExt cx="0" cy="0"/>
        </a:xfrm>
      </p:grpSpPr>
      <p:sp>
        <p:nvSpPr>
          <p:cNvPr id="5345" name="Google Shape;5345;ga48177d0af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6" name="Google Shape;5346;ga48177d0af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2"/>
        <p:cNvGrpSpPr/>
        <p:nvPr/>
      </p:nvGrpSpPr>
      <p:grpSpPr>
        <a:xfrm>
          <a:off x="0" y="0"/>
          <a:ext cx="0" cy="0"/>
          <a:chOff x="0" y="0"/>
          <a:chExt cx="0" cy="0"/>
        </a:xfrm>
      </p:grpSpPr>
      <p:sp>
        <p:nvSpPr>
          <p:cNvPr id="5373" name="Google Shape;5373;ga4de7e2a44_1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4" name="Google Shape;5374;ga4de7e2a44_1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6"/>
        <p:cNvGrpSpPr/>
        <p:nvPr/>
      </p:nvGrpSpPr>
      <p:grpSpPr>
        <a:xfrm>
          <a:off x="0" y="0"/>
          <a:ext cx="0" cy="0"/>
          <a:chOff x="0" y="0"/>
          <a:chExt cx="0" cy="0"/>
        </a:xfrm>
      </p:grpSpPr>
      <p:sp>
        <p:nvSpPr>
          <p:cNvPr id="5467" name="Google Shape;5467;gac406953a5_29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8" name="Google Shape;5468;gac406953a5_2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aeaf79e6c_37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aeaf79e6c_3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9"/>
        <p:cNvGrpSpPr/>
        <p:nvPr/>
      </p:nvGrpSpPr>
      <p:grpSpPr>
        <a:xfrm>
          <a:off x="0" y="0"/>
          <a:ext cx="0" cy="0"/>
          <a:chOff x="0" y="0"/>
          <a:chExt cx="0" cy="0"/>
        </a:xfrm>
      </p:grpSpPr>
      <p:sp>
        <p:nvSpPr>
          <p:cNvPr id="5500" name="Google Shape;5500;gab0ad5c90a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1" name="Google Shape;5501;gab0ad5c90a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3"/>
        <p:cNvGrpSpPr/>
        <p:nvPr/>
      </p:nvGrpSpPr>
      <p:grpSpPr>
        <a:xfrm>
          <a:off x="0" y="0"/>
          <a:ext cx="0" cy="0"/>
          <a:chOff x="0" y="0"/>
          <a:chExt cx="0" cy="0"/>
        </a:xfrm>
      </p:grpSpPr>
      <p:sp>
        <p:nvSpPr>
          <p:cNvPr id="5524" name="Google Shape;5524;g78327f1586_0_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5" name="Google Shape;5525;g78327f1586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8"/>
        <p:cNvGrpSpPr/>
        <p:nvPr/>
      </p:nvGrpSpPr>
      <p:grpSpPr>
        <a:xfrm>
          <a:off x="0" y="0"/>
          <a:ext cx="0" cy="0"/>
          <a:chOff x="0" y="0"/>
          <a:chExt cx="0" cy="0"/>
        </a:xfrm>
      </p:grpSpPr>
      <p:sp>
        <p:nvSpPr>
          <p:cNvPr id="5529" name="Google Shape;5529;ga4de7e2a44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0" name="Google Shape;5530;ga4de7e2a44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0"/>
        <p:cNvGrpSpPr/>
        <p:nvPr/>
      </p:nvGrpSpPr>
      <p:grpSpPr>
        <a:xfrm>
          <a:off x="0" y="0"/>
          <a:ext cx="0" cy="0"/>
          <a:chOff x="0" y="0"/>
          <a:chExt cx="0" cy="0"/>
        </a:xfrm>
      </p:grpSpPr>
      <p:sp>
        <p:nvSpPr>
          <p:cNvPr id="5541" name="Google Shape;5541;g78327f1586_15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2" name="Google Shape;5542;g78327f1586_15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5"/>
        <p:cNvGrpSpPr/>
        <p:nvPr/>
      </p:nvGrpSpPr>
      <p:grpSpPr>
        <a:xfrm>
          <a:off x="0" y="0"/>
          <a:ext cx="0" cy="0"/>
          <a:chOff x="0" y="0"/>
          <a:chExt cx="0" cy="0"/>
        </a:xfrm>
      </p:grpSpPr>
      <p:sp>
        <p:nvSpPr>
          <p:cNvPr id="5546" name="Google Shape;5546;g78327f1586_1537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7" name="Google Shape;5547;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@avsthiago</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9"/>
        <p:cNvGrpSpPr/>
        <p:nvPr/>
      </p:nvGrpSpPr>
      <p:grpSpPr>
        <a:xfrm>
          <a:off x="0" y="0"/>
          <a:ext cx="0" cy="0"/>
          <a:chOff x="0" y="0"/>
          <a:chExt cx="0" cy="0"/>
        </a:xfrm>
      </p:grpSpPr>
      <p:sp>
        <p:nvSpPr>
          <p:cNvPr id="5670" name="Google Shape;5670;g78327f1586_1537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1" name="Google Shape;5671;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4"/>
        <p:cNvGrpSpPr/>
        <p:nvPr/>
      </p:nvGrpSpPr>
      <p:grpSpPr>
        <a:xfrm>
          <a:off x="0" y="0"/>
          <a:ext cx="0" cy="0"/>
          <a:chOff x="0" y="0"/>
          <a:chExt cx="0" cy="0"/>
        </a:xfrm>
      </p:grpSpPr>
      <p:sp>
        <p:nvSpPr>
          <p:cNvPr id="6275" name="Google Shape;6275;g78327f1586_1537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6" name="Google Shape;6276;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0"/>
        <p:cNvGrpSpPr/>
        <p:nvPr/>
      </p:nvGrpSpPr>
      <p:grpSpPr>
        <a:xfrm>
          <a:off x="0" y="0"/>
          <a:ext cx="0" cy="0"/>
          <a:chOff x="0" y="0"/>
          <a:chExt cx="0" cy="0"/>
        </a:xfrm>
      </p:grpSpPr>
      <p:sp>
        <p:nvSpPr>
          <p:cNvPr id="5811" name="Google Shape;5811;g878bb028e8_1686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2" name="Google Shape;5812;g878bb028e8_1686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1"/>
        <p:cNvGrpSpPr/>
        <p:nvPr/>
      </p:nvGrpSpPr>
      <p:grpSpPr>
        <a:xfrm>
          <a:off x="0" y="0"/>
          <a:ext cx="0" cy="0"/>
          <a:chOff x="0" y="0"/>
          <a:chExt cx="0" cy="0"/>
        </a:xfrm>
      </p:grpSpPr>
      <p:sp>
        <p:nvSpPr>
          <p:cNvPr id="5862" name="Google Shape;5862;g78327f1586_1537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3" name="Google Shape;5863;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6"/>
        <p:cNvGrpSpPr/>
        <p:nvPr/>
      </p:nvGrpSpPr>
      <p:grpSpPr>
        <a:xfrm>
          <a:off x="0" y="0"/>
          <a:ext cx="0" cy="0"/>
          <a:chOff x="0" y="0"/>
          <a:chExt cx="0" cy="0"/>
        </a:xfrm>
      </p:grpSpPr>
      <p:sp>
        <p:nvSpPr>
          <p:cNvPr id="5787" name="Google Shape;5787;g9aeaf79e6c_2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8" name="Google Shape;5788;g9aeaf79e6c_2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5a0789696_74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0"/>
        <p:cNvGrpSpPr/>
        <p:nvPr/>
      </p:nvGrpSpPr>
      <p:grpSpPr>
        <a:xfrm>
          <a:off x="0" y="0"/>
          <a:ext cx="0" cy="0"/>
          <a:chOff x="0" y="0"/>
          <a:chExt cx="0" cy="0"/>
        </a:xfrm>
      </p:grpSpPr>
      <p:sp>
        <p:nvSpPr>
          <p:cNvPr id="5841" name="Google Shape;5841;g878bb028e8_168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2" name="Google Shape;5842;g878bb028e8_16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4"/>
        <p:cNvGrpSpPr/>
        <p:nvPr/>
      </p:nvGrpSpPr>
      <p:grpSpPr>
        <a:xfrm>
          <a:off x="0" y="0"/>
          <a:ext cx="0" cy="0"/>
          <a:chOff x="0" y="0"/>
          <a:chExt cx="0" cy="0"/>
        </a:xfrm>
      </p:grpSpPr>
      <p:sp>
        <p:nvSpPr>
          <p:cNvPr id="5965" name="Google Shape;5965;g78327f1586_1537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6" name="Google Shape;5966;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0"/>
        <p:cNvGrpSpPr/>
        <p:nvPr/>
      </p:nvGrpSpPr>
      <p:grpSpPr>
        <a:xfrm>
          <a:off x="0" y="0"/>
          <a:ext cx="0" cy="0"/>
          <a:chOff x="0" y="0"/>
          <a:chExt cx="0" cy="0"/>
        </a:xfrm>
      </p:grpSpPr>
      <p:sp>
        <p:nvSpPr>
          <p:cNvPr id="6021" name="Google Shape;6021;g78327f1586_1537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2" name="Google Shape;6022;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1"/>
        <p:cNvGrpSpPr/>
        <p:nvPr/>
      </p:nvGrpSpPr>
      <p:grpSpPr>
        <a:xfrm>
          <a:off x="0" y="0"/>
          <a:ext cx="0" cy="0"/>
          <a:chOff x="0" y="0"/>
          <a:chExt cx="0" cy="0"/>
        </a:xfrm>
      </p:grpSpPr>
      <p:sp>
        <p:nvSpPr>
          <p:cNvPr id="6102" name="Google Shape;6102;g78327f1586_1537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3" name="Google Shape;6103;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5"/>
        <p:cNvGrpSpPr/>
        <p:nvPr/>
      </p:nvGrpSpPr>
      <p:grpSpPr>
        <a:xfrm>
          <a:off x="0" y="0"/>
          <a:ext cx="0" cy="0"/>
          <a:chOff x="0" y="0"/>
          <a:chExt cx="0" cy="0"/>
        </a:xfrm>
      </p:grpSpPr>
      <p:sp>
        <p:nvSpPr>
          <p:cNvPr id="6196" name="Google Shape;6196;g78327f1586_1537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7" name="Google Shape;6197;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8"/>
        <p:cNvGrpSpPr/>
        <p:nvPr/>
      </p:nvGrpSpPr>
      <p:grpSpPr>
        <a:xfrm>
          <a:off x="0" y="0"/>
          <a:ext cx="0" cy="0"/>
          <a:chOff x="0" y="0"/>
          <a:chExt cx="0" cy="0"/>
        </a:xfrm>
      </p:grpSpPr>
      <p:sp>
        <p:nvSpPr>
          <p:cNvPr id="6299" name="Google Shape;6299;g78327f1586_1537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0" name="Google Shape;6300;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6"/>
        <p:cNvGrpSpPr/>
        <p:nvPr/>
      </p:nvGrpSpPr>
      <p:grpSpPr>
        <a:xfrm>
          <a:off x="0" y="0"/>
          <a:ext cx="0" cy="0"/>
          <a:chOff x="0" y="0"/>
          <a:chExt cx="0" cy="0"/>
        </a:xfrm>
      </p:grpSpPr>
      <p:sp>
        <p:nvSpPr>
          <p:cNvPr id="6847" name="Google Shape;6847;g78327f1586_1537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8" name="Google Shape;6848;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4"/>
        <p:cNvGrpSpPr/>
        <p:nvPr/>
      </p:nvGrpSpPr>
      <p:grpSpPr>
        <a:xfrm>
          <a:off x="0" y="0"/>
          <a:ext cx="0" cy="0"/>
          <a:chOff x="0" y="0"/>
          <a:chExt cx="0" cy="0"/>
        </a:xfrm>
      </p:grpSpPr>
      <p:sp>
        <p:nvSpPr>
          <p:cNvPr id="6355" name="Google Shape;6355;g85a0789696_7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6" name="Google Shape;6356;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Dark-theme version of the previous (by Elvis Saravia)</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6"/>
        <p:cNvGrpSpPr/>
        <p:nvPr/>
      </p:nvGrpSpPr>
      <p:grpSpPr>
        <a:xfrm>
          <a:off x="0" y="0"/>
          <a:ext cx="0" cy="0"/>
          <a:chOff x="0" y="0"/>
          <a:chExt cx="0" cy="0"/>
        </a:xfrm>
      </p:grpSpPr>
      <p:sp>
        <p:nvSpPr>
          <p:cNvPr id="6587" name="Google Shape;6587;g78327f1586_1537_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8" name="Google Shape;6588;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78327f1586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figure aims to demonstrate the process of tokenization</a:t>
            </a:r>
            <a:endParaRPr/>
          </a:p>
          <a:p>
            <a:pPr marL="457200" lvl="0" indent="-298450" algn="l" rtl="0">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marL="457200" lvl="0" indent="-298450" algn="l" rtl="0">
              <a:spcBef>
                <a:spcPts val="0"/>
              </a:spcBef>
              <a:spcAft>
                <a:spcPts val="0"/>
              </a:spcAft>
              <a:buSzPts val="1100"/>
              <a:buChar char="-"/>
            </a:pPr>
            <a:r>
              <a:rPr lang="en"/>
              <a:t>This is a gradient color so you can customize however you want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 (ellfae@gmail.com)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85a0789696_74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u="sng">
                <a:solidFill>
                  <a:schemeClr val="hlink"/>
                </a:solidFill>
                <a:hlinkClick r:id="rId4"/>
              </a:rPr>
              <a:t>sourav@yahoo.com</a:t>
            </a:r>
            <a:endParaRPr/>
          </a:p>
          <a:p>
            <a:pPr marL="0" lvl="0" indent="0" algn="l" rtl="0">
              <a:spcBef>
                <a:spcPts val="0"/>
              </a:spcBef>
              <a:spcAft>
                <a:spcPts val="0"/>
              </a:spcAft>
              <a:buNone/>
            </a:pPr>
            <a:endParaRPr/>
          </a:p>
          <a:p>
            <a:pPr marL="0" lvl="0" indent="0" algn="l" rtl="0">
              <a:spcBef>
                <a:spcPts val="0"/>
              </a:spcBef>
              <a:spcAft>
                <a:spcPts val="0"/>
              </a:spcAft>
              <a:buNone/>
            </a:pPr>
            <a:r>
              <a:rPr lang="en"/>
              <a:t>Dark themed version by (Elvis Saravia - </a:t>
            </a:r>
            <a:r>
              <a:rPr lang="en">
                <a:solidFill>
                  <a:schemeClr val="dk1"/>
                </a:solidFill>
              </a:rPr>
              <a:t>ellfae@gmail.com</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5a0789696_23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8a7331a6e5_206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5822fc331c9ff6a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5822fc331c9ff6a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8327f158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8327f15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a4de7e2a44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a4de7e2a44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a8ce2156e9_1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a8ce2156e9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a4de7e2a44_1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a4de7e2a44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a48177d0af_7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a48177d0af_7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c406953a5_29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c406953a5_29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a4de7e2a44_1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a4de7e2a44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a4de7e2a44_1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a4de7e2a44_1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ac406953a5_29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ac406953a5_29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ac406953a5_29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ac406953a5_29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ac406953a5_29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ac406953a5_29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8327f158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a simple round rectangle that can represent some process, operation, or transformation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ac406953a5_29_9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ac406953a5_29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ac406953a5_29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ac406953a5_29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ac745f9488_1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ac745f9488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ac406953a5_29_5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ac406953a5_29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ac406953a5_29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ac406953a5_29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ac406953a5_29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ac406953a5_29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a8ce2156e9_3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a8ce2156e9_3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a982209119_72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a982209119_7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a8ce2156e9_1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2" name="Google Shape;1442;ga8ce2156e9_1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85a0789696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8327f158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85a0789696_7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6" name="Google Shape;1726;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u="sng">
                <a:solidFill>
                  <a:schemeClr val="hlink"/>
                </a:solidFill>
                <a:hlinkClick r:id="rId4"/>
              </a:rPr>
              <a:t>sourav@yahoo.com</a:t>
            </a:r>
            <a:endParaRPr/>
          </a:p>
          <a:p>
            <a:pPr marL="0" lvl="0" indent="0" algn="l" rtl="0">
              <a:spcBef>
                <a:spcPts val="0"/>
              </a:spcBef>
              <a:spcAft>
                <a:spcPts val="0"/>
              </a:spcAft>
              <a:buNone/>
            </a:pPr>
            <a:endParaRPr/>
          </a:p>
          <a:p>
            <a:pPr marL="0" lvl="0" indent="0" algn="l" rtl="0">
              <a:spcBef>
                <a:spcPts val="0"/>
              </a:spcBef>
              <a:spcAft>
                <a:spcPts val="0"/>
              </a:spcAft>
              <a:buNone/>
            </a:pPr>
            <a:r>
              <a:rPr lang="en"/>
              <a:t>Dark themed version by (Elvis Saravia - </a:t>
            </a:r>
            <a:r>
              <a:rPr lang="en">
                <a:solidFill>
                  <a:schemeClr val="dk1"/>
                </a:solidFill>
              </a:rPr>
              <a:t>ellfae@gmail.com</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85a0789696_23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5" name="Google Shape;2165;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6"/>
        <p:cNvGrpSpPr/>
        <p:nvPr/>
      </p:nvGrpSpPr>
      <p:grpSpPr>
        <a:xfrm>
          <a:off x="0" y="0"/>
          <a:ext cx="0" cy="0"/>
          <a:chOff x="0" y="0"/>
          <a:chExt cx="0" cy="0"/>
        </a:xfrm>
      </p:grpSpPr>
      <p:sp>
        <p:nvSpPr>
          <p:cNvPr id="2497" name="Google Shape;2497;g8a7331a6e5_206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8" name="Google Shape;2498;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85a0789696_235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5"/>
        <p:cNvGrpSpPr/>
        <p:nvPr/>
      </p:nvGrpSpPr>
      <p:grpSpPr>
        <a:xfrm>
          <a:off x="0" y="0"/>
          <a:ext cx="0" cy="0"/>
          <a:chOff x="0" y="0"/>
          <a:chExt cx="0" cy="0"/>
        </a:xfrm>
      </p:grpSpPr>
      <p:sp>
        <p:nvSpPr>
          <p:cNvPr id="3186" name="Google Shape;3186;g878bb028e8_88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7" name="Google Shape;3187;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0"/>
        <p:cNvGrpSpPr/>
        <p:nvPr/>
      </p:nvGrpSpPr>
      <p:grpSpPr>
        <a:xfrm>
          <a:off x="0" y="0"/>
          <a:ext cx="0" cy="0"/>
          <a:chOff x="0" y="0"/>
          <a:chExt cx="0" cy="0"/>
        </a:xfrm>
      </p:grpSpPr>
      <p:sp>
        <p:nvSpPr>
          <p:cNvPr id="3211" name="Google Shape;3211;g78327f1586_0_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2" name="Google Shape;3212;g78327f1586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aeaf79e6c_37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extLst>
      <p:ext uri="{BB962C8B-B14F-4D97-AF65-F5344CB8AC3E}">
        <p14:creationId xmlns:p14="http://schemas.microsoft.com/office/powerpoint/2010/main" val="27261764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8327f1586_0_1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extLst>
      <p:ext uri="{BB962C8B-B14F-4D97-AF65-F5344CB8AC3E}">
        <p14:creationId xmlns:p14="http://schemas.microsoft.com/office/powerpoint/2010/main" val="10857444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4"/>
        <p:cNvGrpSpPr/>
        <p:nvPr/>
      </p:nvGrpSpPr>
      <p:grpSpPr>
        <a:xfrm>
          <a:off x="0" y="0"/>
          <a:ext cx="0" cy="0"/>
          <a:chOff x="0" y="0"/>
          <a:chExt cx="0" cy="0"/>
        </a:xfrm>
      </p:grpSpPr>
      <p:sp>
        <p:nvSpPr>
          <p:cNvPr id="3245" name="Google Shape;3245;g78327f1586_0_1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6" name="Google Shape;3246;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d0cd77ab1_25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Symbolizing an embedding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p:cNvGrpSpPr/>
        <p:nvPr/>
      </p:nvGrpSpPr>
      <p:grpSpPr>
        <a:xfrm>
          <a:off x="0" y="0"/>
          <a:ext cx="0" cy="0"/>
          <a:chOff x="0" y="0"/>
          <a:chExt cx="0" cy="0"/>
        </a:xfrm>
      </p:grpSpPr>
      <p:sp>
        <p:nvSpPr>
          <p:cNvPr id="3310" name="Google Shape;3310;g9aeaf79e6c_37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4"/>
        <p:cNvGrpSpPr/>
        <p:nvPr/>
      </p:nvGrpSpPr>
      <p:grpSpPr>
        <a:xfrm>
          <a:off x="0" y="0"/>
          <a:ext cx="0" cy="0"/>
          <a:chOff x="0" y="0"/>
          <a:chExt cx="0" cy="0"/>
        </a:xfrm>
      </p:grpSpPr>
      <p:sp>
        <p:nvSpPr>
          <p:cNvPr id="3375" name="Google Shape;3375;g78327f1586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6" name="Google Shape;3376;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figure aims to demonstrate the process of tokenization</a:t>
            </a:r>
            <a:endParaRPr/>
          </a:p>
          <a:p>
            <a:pPr marL="457200" lvl="0" indent="-298450" algn="l" rtl="0">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marL="457200" lvl="0" indent="-298450" algn="l" rtl="0">
              <a:spcBef>
                <a:spcPts val="0"/>
              </a:spcBef>
              <a:spcAft>
                <a:spcPts val="0"/>
              </a:spcAft>
              <a:buSzPts val="1100"/>
              <a:buChar char="-"/>
            </a:pPr>
            <a:r>
              <a:rPr lang="en"/>
              <a:t>This is a gradient color so you can customize however you want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 (ellfae@gmail.com)</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1"/>
        <p:cNvGrpSpPr/>
        <p:nvPr/>
      </p:nvGrpSpPr>
      <p:grpSpPr>
        <a:xfrm>
          <a:off x="0" y="0"/>
          <a:ext cx="0" cy="0"/>
          <a:chOff x="0" y="0"/>
          <a:chExt cx="0" cy="0"/>
        </a:xfrm>
      </p:grpSpPr>
      <p:sp>
        <p:nvSpPr>
          <p:cNvPr id="3392" name="Google Shape;3392;g78327f1586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3" name="Google Shape;3393;g78327f1586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6"/>
        <p:cNvGrpSpPr/>
        <p:nvPr/>
      </p:nvGrpSpPr>
      <p:grpSpPr>
        <a:xfrm>
          <a:off x="0" y="0"/>
          <a:ext cx="0" cy="0"/>
          <a:chOff x="0" y="0"/>
          <a:chExt cx="0" cy="0"/>
        </a:xfrm>
      </p:grpSpPr>
      <p:sp>
        <p:nvSpPr>
          <p:cNvPr id="3397" name="Google Shape;3397;g78327f1586_217_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8" name="Google Shape;3398;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@srvmshr</a:t>
            </a:r>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6"/>
        <p:cNvGrpSpPr/>
        <p:nvPr/>
      </p:nvGrpSpPr>
      <p:grpSpPr>
        <a:xfrm>
          <a:off x="0" y="0"/>
          <a:ext cx="0" cy="0"/>
          <a:chOff x="0" y="0"/>
          <a:chExt cx="0" cy="0"/>
        </a:xfrm>
      </p:grpSpPr>
      <p:sp>
        <p:nvSpPr>
          <p:cNvPr id="3437" name="Google Shape;3437;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8" name="Google Shape;3438;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9"/>
        <p:cNvGrpSpPr/>
        <p:nvPr/>
      </p:nvGrpSpPr>
      <p:grpSpPr>
        <a:xfrm>
          <a:off x="0" y="0"/>
          <a:ext cx="0" cy="0"/>
          <a:chOff x="0" y="0"/>
          <a:chExt cx="0" cy="0"/>
        </a:xfrm>
      </p:grpSpPr>
      <p:sp>
        <p:nvSpPr>
          <p:cNvPr id="3540" name="Google Shape;3540;g78327f1586_21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1" name="Google Shape;3541;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5"/>
        <p:cNvGrpSpPr/>
        <p:nvPr/>
      </p:nvGrpSpPr>
      <p:grpSpPr>
        <a:xfrm>
          <a:off x="0" y="0"/>
          <a:ext cx="0" cy="0"/>
          <a:chOff x="0" y="0"/>
          <a:chExt cx="0" cy="0"/>
        </a:xfrm>
      </p:grpSpPr>
      <p:sp>
        <p:nvSpPr>
          <p:cNvPr id="3556" name="Google Shape;3556;g78327f1586_217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7" name="Google Shape;3557;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2"/>
        <p:cNvGrpSpPr/>
        <p:nvPr/>
      </p:nvGrpSpPr>
      <p:grpSpPr>
        <a:xfrm>
          <a:off x="0" y="0"/>
          <a:ext cx="0" cy="0"/>
          <a:chOff x="0" y="0"/>
          <a:chExt cx="0" cy="0"/>
        </a:xfrm>
      </p:grpSpPr>
      <p:sp>
        <p:nvSpPr>
          <p:cNvPr id="3573" name="Google Shape;3573;g78327f1586_217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4" name="Google Shape;3574;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1"/>
        <p:cNvGrpSpPr/>
        <p:nvPr/>
      </p:nvGrpSpPr>
      <p:grpSpPr>
        <a:xfrm>
          <a:off x="0" y="0"/>
          <a:ext cx="0" cy="0"/>
          <a:chOff x="0" y="0"/>
          <a:chExt cx="0" cy="0"/>
        </a:xfrm>
      </p:grpSpPr>
      <p:sp>
        <p:nvSpPr>
          <p:cNvPr id="3612" name="Google Shape;3612;g78327f1586_217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3" name="Google Shape;3613;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8"/>
        <p:cNvGrpSpPr/>
        <p:nvPr/>
      </p:nvGrpSpPr>
      <p:grpSpPr>
        <a:xfrm>
          <a:off x="0" y="0"/>
          <a:ext cx="0" cy="0"/>
          <a:chOff x="0" y="0"/>
          <a:chExt cx="0" cy="0"/>
        </a:xfrm>
      </p:grpSpPr>
      <p:sp>
        <p:nvSpPr>
          <p:cNvPr id="3699" name="Google Shape;3699;g78327f1586_217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0" name="Google Shape;3700;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8327f1586_0_1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Can represent a neuron or some arbitrary operation</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Google Shape;3894;g78327f1586_217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5" name="Google Shape;3895;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8"/>
        <p:cNvGrpSpPr/>
        <p:nvPr/>
      </p:nvGrpSpPr>
      <p:grpSpPr>
        <a:xfrm>
          <a:off x="0" y="0"/>
          <a:ext cx="0" cy="0"/>
          <a:chOff x="0" y="0"/>
          <a:chExt cx="0" cy="0"/>
        </a:xfrm>
      </p:grpSpPr>
      <p:sp>
        <p:nvSpPr>
          <p:cNvPr id="4079" name="Google Shape;4079;g78327f1586_217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0" name="Google Shape;4080;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9"/>
        <p:cNvGrpSpPr/>
        <p:nvPr/>
      </p:nvGrpSpPr>
      <p:grpSpPr>
        <a:xfrm>
          <a:off x="0" y="0"/>
          <a:ext cx="0" cy="0"/>
          <a:chOff x="0" y="0"/>
          <a:chExt cx="0" cy="0"/>
        </a:xfrm>
      </p:grpSpPr>
      <p:sp>
        <p:nvSpPr>
          <p:cNvPr id="4130" name="Google Shape;4130;g78327f1586_217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1" name="Google Shape;4131;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8"/>
        <p:cNvGrpSpPr/>
        <p:nvPr/>
      </p:nvGrpSpPr>
      <p:grpSpPr>
        <a:xfrm>
          <a:off x="0" y="0"/>
          <a:ext cx="0" cy="0"/>
          <a:chOff x="0" y="0"/>
          <a:chExt cx="0" cy="0"/>
        </a:xfrm>
      </p:grpSpPr>
      <p:sp>
        <p:nvSpPr>
          <p:cNvPr id="4189" name="Google Shape;4189;g78327f1586_217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0" name="Google Shape;4190;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8"/>
        <p:cNvGrpSpPr/>
        <p:nvPr/>
      </p:nvGrpSpPr>
      <p:grpSpPr>
        <a:xfrm>
          <a:off x="0" y="0"/>
          <a:ext cx="0" cy="0"/>
          <a:chOff x="0" y="0"/>
          <a:chExt cx="0" cy="0"/>
        </a:xfrm>
      </p:grpSpPr>
      <p:sp>
        <p:nvSpPr>
          <p:cNvPr id="4239" name="Google Shape;4239;g78327f1586_217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0" name="Google Shape;4240;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9"/>
        <p:cNvGrpSpPr/>
        <p:nvPr/>
      </p:nvGrpSpPr>
      <p:grpSpPr>
        <a:xfrm>
          <a:off x="0" y="0"/>
          <a:ext cx="0" cy="0"/>
          <a:chOff x="0" y="0"/>
          <a:chExt cx="0" cy="0"/>
        </a:xfrm>
      </p:grpSpPr>
      <p:sp>
        <p:nvSpPr>
          <p:cNvPr id="4880" name="Google Shape;4880;gc88160a497_3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1" name="Google Shape;4881;gc88160a497_3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extLst>
      <p:ext uri="{BB962C8B-B14F-4D97-AF65-F5344CB8AC3E}">
        <p14:creationId xmlns:p14="http://schemas.microsoft.com/office/powerpoint/2010/main" val="29789083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0"/>
        <p:cNvGrpSpPr/>
        <p:nvPr/>
      </p:nvGrpSpPr>
      <p:grpSpPr>
        <a:xfrm>
          <a:off x="0" y="0"/>
          <a:ext cx="0" cy="0"/>
          <a:chOff x="0" y="0"/>
          <a:chExt cx="0" cy="0"/>
        </a:xfrm>
      </p:grpSpPr>
      <p:sp>
        <p:nvSpPr>
          <p:cNvPr id="4921" name="Google Shape;4921;gc88160a497_35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2" name="Google Shape;4922;gc88160a497_35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extLst>
      <p:ext uri="{BB962C8B-B14F-4D97-AF65-F5344CB8AC3E}">
        <p14:creationId xmlns:p14="http://schemas.microsoft.com/office/powerpoint/2010/main" val="22853715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9"/>
        <p:cNvGrpSpPr/>
        <p:nvPr/>
      </p:nvGrpSpPr>
      <p:grpSpPr>
        <a:xfrm>
          <a:off x="0" y="0"/>
          <a:ext cx="0" cy="0"/>
          <a:chOff x="0" y="0"/>
          <a:chExt cx="0" cy="0"/>
        </a:xfrm>
      </p:grpSpPr>
      <p:sp>
        <p:nvSpPr>
          <p:cNvPr id="4990" name="Google Shape;4990;gc88160a497_35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1" name="Google Shape;4991;gc88160a497_35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extLst>
      <p:ext uri="{BB962C8B-B14F-4D97-AF65-F5344CB8AC3E}">
        <p14:creationId xmlns:p14="http://schemas.microsoft.com/office/powerpoint/2010/main" val="3844984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8"/>
        <p:cNvGrpSpPr/>
        <p:nvPr/>
      </p:nvGrpSpPr>
      <p:grpSpPr>
        <a:xfrm>
          <a:off x="0" y="0"/>
          <a:ext cx="0" cy="0"/>
          <a:chOff x="0" y="0"/>
          <a:chExt cx="0" cy="0"/>
        </a:xfrm>
      </p:grpSpPr>
      <p:sp>
        <p:nvSpPr>
          <p:cNvPr id="5069" name="Google Shape;5069;gc88160a497_35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0" name="Google Shape;5070;gc88160a497_35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extLst>
      <p:ext uri="{BB962C8B-B14F-4D97-AF65-F5344CB8AC3E}">
        <p14:creationId xmlns:p14="http://schemas.microsoft.com/office/powerpoint/2010/main" val="612543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6"/>
        <p:cNvGrpSpPr/>
        <p:nvPr/>
      </p:nvGrpSpPr>
      <p:grpSpPr>
        <a:xfrm>
          <a:off x="0" y="0"/>
          <a:ext cx="0" cy="0"/>
          <a:chOff x="0" y="0"/>
          <a:chExt cx="0" cy="0"/>
        </a:xfrm>
      </p:grpSpPr>
      <p:sp>
        <p:nvSpPr>
          <p:cNvPr id="5187" name="Google Shape;5187;g78327f1586_2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8" name="Google Shape;5188;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@srvmshr</a:t>
            </a:r>
            <a:endParaRPr/>
          </a:p>
          <a:p>
            <a:pPr marL="0" lvl="0" indent="0" algn="l" rtl="0">
              <a:spcBef>
                <a:spcPts val="0"/>
              </a:spcBef>
              <a:spcAft>
                <a:spcPts val="0"/>
              </a:spcAft>
              <a:buNone/>
            </a:pPr>
            <a:r>
              <a:rPr lang="en"/>
              <a:t>sourav@yahoo.com</a:t>
            </a:r>
            <a:endParaRPr/>
          </a:p>
        </p:txBody>
      </p:sp>
    </p:spTree>
    <p:extLst>
      <p:ext uri="{BB962C8B-B14F-4D97-AF65-F5344CB8AC3E}">
        <p14:creationId xmlns:p14="http://schemas.microsoft.com/office/powerpoint/2010/main" val="895427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fc103f579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fc103f579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gc3ed6abf22_2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c3ed6abf22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8"/>
        <p:cNvGrpSpPr/>
        <p:nvPr/>
      </p:nvGrpSpPr>
      <p:grpSpPr>
        <a:xfrm>
          <a:off x="0" y="0"/>
          <a:ext cx="0" cy="0"/>
          <a:chOff x="0" y="0"/>
          <a:chExt cx="0" cy="0"/>
        </a:xfrm>
      </p:grpSpPr>
      <p:sp>
        <p:nvSpPr>
          <p:cNvPr id="4409" name="Google Shape;4409;gc3ed6abf22_2_2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0" name="Google Shape;4410;gc3ed6abf22_2_2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4"/>
        <p:cNvGrpSpPr/>
        <p:nvPr/>
      </p:nvGrpSpPr>
      <p:grpSpPr>
        <a:xfrm>
          <a:off x="0" y="0"/>
          <a:ext cx="0" cy="0"/>
          <a:chOff x="0" y="0"/>
          <a:chExt cx="0" cy="0"/>
        </a:xfrm>
      </p:grpSpPr>
      <p:sp>
        <p:nvSpPr>
          <p:cNvPr id="4855" name="Google Shape;4855;g878bb028e8_88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6" name="Google Shape;4856;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6"/>
        <p:cNvGrpSpPr/>
        <p:nvPr/>
      </p:nvGrpSpPr>
      <p:grpSpPr>
        <a:xfrm>
          <a:off x="0" y="0"/>
          <a:ext cx="0" cy="0"/>
          <a:chOff x="0" y="0"/>
          <a:chExt cx="0" cy="0"/>
        </a:xfrm>
      </p:grpSpPr>
      <p:sp>
        <p:nvSpPr>
          <p:cNvPr id="5227" name="Google Shape;5227;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8" name="Google Shape;5228;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9"/>
        <p:cNvGrpSpPr/>
        <p:nvPr/>
      </p:nvGrpSpPr>
      <p:grpSpPr>
        <a:xfrm>
          <a:off x="0" y="0"/>
          <a:ext cx="0" cy="0"/>
          <a:chOff x="0" y="0"/>
          <a:chExt cx="0" cy="0"/>
        </a:xfrm>
      </p:grpSpPr>
      <p:sp>
        <p:nvSpPr>
          <p:cNvPr id="5330" name="Google Shape;5330;g78327f1586_21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1" name="Google Shape;5331;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2"/>
        <p:cNvGrpSpPr/>
        <p:nvPr/>
      </p:nvGrpSpPr>
      <p:grpSpPr>
        <a:xfrm>
          <a:off x="0" y="0"/>
          <a:ext cx="0" cy="0"/>
          <a:chOff x="0" y="0"/>
          <a:chExt cx="0" cy="0"/>
        </a:xfrm>
      </p:grpSpPr>
      <p:sp>
        <p:nvSpPr>
          <p:cNvPr id="5383" name="Google Shape;5383;g78327f1586_217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4" name="Google Shape;5384;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9"/>
        <p:cNvGrpSpPr/>
        <p:nvPr/>
      </p:nvGrpSpPr>
      <p:grpSpPr>
        <a:xfrm>
          <a:off x="0" y="0"/>
          <a:ext cx="0" cy="0"/>
          <a:chOff x="0" y="0"/>
          <a:chExt cx="0" cy="0"/>
        </a:xfrm>
      </p:grpSpPr>
      <p:sp>
        <p:nvSpPr>
          <p:cNvPr id="5400" name="Google Shape;5400;g78327f1586_217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1" name="Google Shape;5401;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8"/>
        <p:cNvGrpSpPr/>
        <p:nvPr/>
      </p:nvGrpSpPr>
      <p:grpSpPr>
        <a:xfrm>
          <a:off x="0" y="0"/>
          <a:ext cx="0" cy="0"/>
          <a:chOff x="0" y="0"/>
          <a:chExt cx="0" cy="0"/>
        </a:xfrm>
      </p:grpSpPr>
      <p:sp>
        <p:nvSpPr>
          <p:cNvPr id="5439" name="Google Shape;5439;g78327f1586_217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0" name="Google Shape;5440;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5"/>
        <p:cNvGrpSpPr/>
        <p:nvPr/>
      </p:nvGrpSpPr>
      <p:grpSpPr>
        <a:xfrm>
          <a:off x="0" y="0"/>
          <a:ext cx="0" cy="0"/>
          <a:chOff x="0" y="0"/>
          <a:chExt cx="0" cy="0"/>
        </a:xfrm>
      </p:grpSpPr>
      <p:sp>
        <p:nvSpPr>
          <p:cNvPr id="5526" name="Google Shape;5526;g78327f1586_217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7" name="Google Shape;5527;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0"/>
        <p:cNvGrpSpPr/>
        <p:nvPr/>
      </p:nvGrpSpPr>
      <p:grpSpPr>
        <a:xfrm>
          <a:off x="0" y="0"/>
          <a:ext cx="0" cy="0"/>
          <a:chOff x="0" y="0"/>
          <a:chExt cx="0" cy="0"/>
        </a:xfrm>
      </p:grpSpPr>
      <p:sp>
        <p:nvSpPr>
          <p:cNvPr id="5721" name="Google Shape;5721;g78327f1586_217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2" name="Google Shape;5722;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78327f1586_0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78327f1586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5"/>
        <p:cNvGrpSpPr/>
        <p:nvPr/>
      </p:nvGrpSpPr>
      <p:grpSpPr>
        <a:xfrm>
          <a:off x="0" y="0"/>
          <a:ext cx="0" cy="0"/>
          <a:chOff x="0" y="0"/>
          <a:chExt cx="0" cy="0"/>
        </a:xfrm>
      </p:grpSpPr>
      <p:sp>
        <p:nvSpPr>
          <p:cNvPr id="5906" name="Google Shape;5906;g78327f1586_217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7" name="Google Shape;5907;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6"/>
        <p:cNvGrpSpPr/>
        <p:nvPr/>
      </p:nvGrpSpPr>
      <p:grpSpPr>
        <a:xfrm>
          <a:off x="0" y="0"/>
          <a:ext cx="0" cy="0"/>
          <a:chOff x="0" y="0"/>
          <a:chExt cx="0" cy="0"/>
        </a:xfrm>
      </p:grpSpPr>
      <p:sp>
        <p:nvSpPr>
          <p:cNvPr id="5957" name="Google Shape;5957;g78327f1586_217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8" name="Google Shape;5958;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5"/>
        <p:cNvGrpSpPr/>
        <p:nvPr/>
      </p:nvGrpSpPr>
      <p:grpSpPr>
        <a:xfrm>
          <a:off x="0" y="0"/>
          <a:ext cx="0" cy="0"/>
          <a:chOff x="0" y="0"/>
          <a:chExt cx="0" cy="0"/>
        </a:xfrm>
      </p:grpSpPr>
      <p:sp>
        <p:nvSpPr>
          <p:cNvPr id="6016" name="Google Shape;6016;g78327f1586_217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7" name="Google Shape;6017;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5"/>
        <p:cNvGrpSpPr/>
        <p:nvPr/>
      </p:nvGrpSpPr>
      <p:grpSpPr>
        <a:xfrm>
          <a:off x="0" y="0"/>
          <a:ext cx="0" cy="0"/>
          <a:chOff x="0" y="0"/>
          <a:chExt cx="0" cy="0"/>
        </a:xfrm>
      </p:grpSpPr>
      <p:sp>
        <p:nvSpPr>
          <p:cNvPr id="6066" name="Google Shape;6066;g78327f1586_217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7" name="Google Shape;6067;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8"/>
        <p:cNvGrpSpPr/>
        <p:nvPr/>
      </p:nvGrpSpPr>
      <p:grpSpPr>
        <a:xfrm>
          <a:off x="0" y="0"/>
          <a:ext cx="0" cy="0"/>
          <a:chOff x="0" y="0"/>
          <a:chExt cx="0" cy="0"/>
        </a:xfrm>
      </p:grpSpPr>
      <p:sp>
        <p:nvSpPr>
          <p:cNvPr id="4319" name="Google Shape;4319;g78327f1586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0" name="Google Shape;4320;g78327f158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3"/>
        <p:cNvGrpSpPr/>
        <p:nvPr/>
      </p:nvGrpSpPr>
      <p:grpSpPr>
        <a:xfrm>
          <a:off x="0" y="0"/>
          <a:ext cx="0" cy="0"/>
          <a:chOff x="0" y="0"/>
          <a:chExt cx="0" cy="0"/>
        </a:xfrm>
      </p:grpSpPr>
      <p:sp>
        <p:nvSpPr>
          <p:cNvPr id="4324" name="Google Shape;4324;g78327f158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5" name="Google Shape;4325;g78327f15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7"/>
        <p:cNvGrpSpPr/>
        <p:nvPr/>
      </p:nvGrpSpPr>
      <p:grpSpPr>
        <a:xfrm>
          <a:off x="0" y="0"/>
          <a:ext cx="0" cy="0"/>
          <a:chOff x="0" y="0"/>
          <a:chExt cx="0" cy="0"/>
        </a:xfrm>
      </p:grpSpPr>
      <p:sp>
        <p:nvSpPr>
          <p:cNvPr id="4518" name="Google Shape;4518;g78327f1586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9" name="Google Shape;4519;g78327f158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457200" lvl="0" indent="-298450" algn="l" rtl="0">
              <a:spcBef>
                <a:spcPts val="0"/>
              </a:spcBef>
              <a:spcAft>
                <a:spcPts val="0"/>
              </a:spcAft>
              <a:buSzPts val="1100"/>
              <a:buChar char="-"/>
            </a:pPr>
            <a:r>
              <a:rPr lang="en"/>
              <a:t>You can customize the background as well by right clicking and changing to another gradient or static color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2"/>
        <p:cNvGrpSpPr/>
        <p:nvPr/>
      </p:nvGrpSpPr>
      <p:grpSpPr>
        <a:xfrm>
          <a:off x="0" y="0"/>
          <a:ext cx="0" cy="0"/>
          <a:chOff x="0" y="0"/>
          <a:chExt cx="0" cy="0"/>
        </a:xfrm>
      </p:grpSpPr>
      <p:sp>
        <p:nvSpPr>
          <p:cNvPr id="4713" name="Google Shape;4713;g78327f1586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4" name="Google Shape;4714;g78327f158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6"/>
        <p:cNvGrpSpPr/>
        <p:nvPr/>
      </p:nvGrpSpPr>
      <p:grpSpPr>
        <a:xfrm>
          <a:off x="0" y="0"/>
          <a:ext cx="0" cy="0"/>
          <a:chOff x="0" y="0"/>
          <a:chExt cx="0" cy="0"/>
        </a:xfrm>
      </p:grpSpPr>
      <p:sp>
        <p:nvSpPr>
          <p:cNvPr id="4907" name="Google Shape;4907;g78327f1586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8" name="Google Shape;4908;g78327f158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1"/>
        <p:cNvGrpSpPr/>
        <p:nvPr/>
      </p:nvGrpSpPr>
      <p:grpSpPr>
        <a:xfrm>
          <a:off x="0" y="0"/>
          <a:ext cx="0" cy="0"/>
          <a:chOff x="0" y="0"/>
          <a:chExt cx="0" cy="0"/>
        </a:xfrm>
      </p:grpSpPr>
      <p:sp>
        <p:nvSpPr>
          <p:cNvPr id="5102" name="Google Shape;5102;g78327f1586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3" name="Google Shape;5103;g78327f158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78327f1586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These visuals could represent transformations (left) or operations (right)</a:t>
            </a:r>
            <a:endParaRPr/>
          </a:p>
          <a:p>
            <a:pPr marL="457200" lvl="0" indent="-298450" algn="l" rtl="0">
              <a:spcBef>
                <a:spcPts val="0"/>
              </a:spcBef>
              <a:spcAft>
                <a:spcPts val="0"/>
              </a:spcAft>
              <a:buSzPts val="1100"/>
              <a:buChar char="-"/>
            </a:pPr>
            <a:r>
              <a:rPr lang="en"/>
              <a:t>The visuals on the right use the Math Equations Add on for Google Slides.</a:t>
            </a:r>
            <a:endParaRPr/>
          </a:p>
          <a:p>
            <a:pPr marL="457200" lvl="0" indent="-298450" algn="l" rtl="0">
              <a:spcBef>
                <a:spcPts val="0"/>
              </a:spcBef>
              <a:spcAft>
                <a:spcPts val="0"/>
              </a:spcAft>
              <a:buSzPts val="1100"/>
              <a:buChar char="-"/>
            </a:pPr>
            <a:r>
              <a:rPr lang="en"/>
              <a:t>If you click on the equation you are able to modify it by:</a:t>
            </a:r>
            <a:endParaRPr/>
          </a:p>
          <a:p>
            <a:pPr marL="914400" lvl="1" indent="-298450" algn="l" rtl="0">
              <a:spcBef>
                <a:spcPts val="0"/>
              </a:spcBef>
              <a:spcAft>
                <a:spcPts val="0"/>
              </a:spcAft>
              <a:buSzPts val="1100"/>
              <a:buChar char="-"/>
            </a:pPr>
            <a:r>
              <a:rPr lang="en"/>
              <a:t>Selecting Add Ons → Math Equations → Menu</a:t>
            </a:r>
            <a:endParaRPr/>
          </a:p>
          <a:p>
            <a:pPr marL="914400" lvl="1" indent="-298450" algn="l" rtl="0">
              <a:spcBef>
                <a:spcPts val="0"/>
              </a:spcBef>
              <a:spcAft>
                <a:spcPts val="0"/>
              </a:spcAft>
              <a:buSzPts val="1100"/>
              <a:buChar char="-"/>
            </a:pPr>
            <a:r>
              <a:rPr lang="en"/>
              <a:t>While the equation is selected, click “Connect to Equation” on the “Math Equations UI”</a:t>
            </a:r>
            <a:endParaRPr/>
          </a:p>
          <a:p>
            <a:pPr marL="914400" lvl="1" indent="-298450" algn="l" rtl="0">
              <a:spcBef>
                <a:spcPts val="0"/>
              </a:spcBef>
              <a:spcAft>
                <a:spcPts val="0"/>
              </a:spcAft>
              <a:buSzPts val="1100"/>
              <a:buChar char="-"/>
            </a:pPr>
            <a:r>
              <a:rPr lang="en"/>
              <a:t>Then change the properties like color, size, etc.</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6"/>
        <p:cNvGrpSpPr/>
        <p:nvPr/>
      </p:nvGrpSpPr>
      <p:grpSpPr>
        <a:xfrm>
          <a:off x="0" y="0"/>
          <a:ext cx="0" cy="0"/>
          <a:chOff x="0" y="0"/>
          <a:chExt cx="0" cy="0"/>
        </a:xfrm>
      </p:grpSpPr>
      <p:sp>
        <p:nvSpPr>
          <p:cNvPr id="5107" name="Google Shape;5107;g78327f1586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8" name="Google Shape;5108;g78327f158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0"/>
        <p:cNvGrpSpPr/>
        <p:nvPr/>
      </p:nvGrpSpPr>
      <p:grpSpPr>
        <a:xfrm>
          <a:off x="0" y="0"/>
          <a:ext cx="0" cy="0"/>
          <a:chOff x="0" y="0"/>
          <a:chExt cx="0" cy="0"/>
        </a:xfrm>
      </p:grpSpPr>
      <p:sp>
        <p:nvSpPr>
          <p:cNvPr id="5111" name="Google Shape;5111;g78327f1586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2" name="Google Shape;5112;g78327f158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4"/>
        <p:cNvGrpSpPr/>
        <p:nvPr/>
      </p:nvGrpSpPr>
      <p:grpSpPr>
        <a:xfrm>
          <a:off x="0" y="0"/>
          <a:ext cx="0" cy="0"/>
          <a:chOff x="0" y="0"/>
          <a:chExt cx="0" cy="0"/>
        </a:xfrm>
      </p:grpSpPr>
      <p:sp>
        <p:nvSpPr>
          <p:cNvPr id="5115" name="Google Shape;5115;g78327f1586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6" name="Google Shape;5116;g78327f158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8"/>
        <p:cNvGrpSpPr/>
        <p:nvPr/>
      </p:nvGrpSpPr>
      <p:grpSpPr>
        <a:xfrm>
          <a:off x="0" y="0"/>
          <a:ext cx="0" cy="0"/>
          <a:chOff x="0" y="0"/>
          <a:chExt cx="0" cy="0"/>
        </a:xfrm>
      </p:grpSpPr>
      <p:sp>
        <p:nvSpPr>
          <p:cNvPr id="5119" name="Google Shape;5119;gb2c25a3d5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0" name="Google Shape;5120;gb2c25a3d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3"/>
        <p:cNvGrpSpPr/>
        <p:nvPr/>
      </p:nvGrpSpPr>
      <p:grpSpPr>
        <a:xfrm>
          <a:off x="0" y="0"/>
          <a:ext cx="0" cy="0"/>
          <a:chOff x="0" y="0"/>
          <a:chExt cx="0" cy="0"/>
        </a:xfrm>
      </p:grpSpPr>
      <p:sp>
        <p:nvSpPr>
          <p:cNvPr id="5124" name="Google Shape;5124;ga4a25ee60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5" name="Google Shape;5125;ga4a25ee60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0"/>
        <p:cNvGrpSpPr/>
        <p:nvPr/>
      </p:nvGrpSpPr>
      <p:grpSpPr>
        <a:xfrm>
          <a:off x="0" y="0"/>
          <a:ext cx="0" cy="0"/>
          <a:chOff x="0" y="0"/>
          <a:chExt cx="0" cy="0"/>
        </a:xfrm>
      </p:grpSpPr>
      <p:sp>
        <p:nvSpPr>
          <p:cNvPr id="5221" name="Google Shape;5221;ga9f3f7881b_2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2" name="Google Shape;5222;ga9f3f7881b_2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6"/>
        <p:cNvGrpSpPr/>
        <p:nvPr/>
      </p:nvGrpSpPr>
      <p:grpSpPr>
        <a:xfrm>
          <a:off x="0" y="0"/>
          <a:ext cx="0" cy="0"/>
          <a:chOff x="0" y="0"/>
          <a:chExt cx="0" cy="0"/>
        </a:xfrm>
      </p:grpSpPr>
      <p:sp>
        <p:nvSpPr>
          <p:cNvPr id="5247" name="Google Shape;5247;ga9f3f7881b_21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8" name="Google Shape;5248;ga9f3f7881b_2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2"/>
        <p:cNvGrpSpPr/>
        <p:nvPr/>
      </p:nvGrpSpPr>
      <p:grpSpPr>
        <a:xfrm>
          <a:off x="0" y="0"/>
          <a:ext cx="0" cy="0"/>
          <a:chOff x="0" y="0"/>
          <a:chExt cx="0" cy="0"/>
        </a:xfrm>
      </p:grpSpPr>
      <p:sp>
        <p:nvSpPr>
          <p:cNvPr id="5253" name="Google Shape;5253;ga9f3f7881b_21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4" name="Google Shape;5254;ga9f3f7881b_2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8"/>
        <p:cNvGrpSpPr/>
        <p:nvPr/>
      </p:nvGrpSpPr>
      <p:grpSpPr>
        <a:xfrm>
          <a:off x="0" y="0"/>
          <a:ext cx="0" cy="0"/>
          <a:chOff x="0" y="0"/>
          <a:chExt cx="0" cy="0"/>
        </a:xfrm>
      </p:grpSpPr>
      <p:sp>
        <p:nvSpPr>
          <p:cNvPr id="5259" name="Google Shape;5259;ga361af62e8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0" name="Google Shape;5260;ga361af62e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0"/>
        <p:cNvGrpSpPr/>
        <p:nvPr/>
      </p:nvGrpSpPr>
      <p:grpSpPr>
        <a:xfrm>
          <a:off x="0" y="0"/>
          <a:ext cx="0" cy="0"/>
          <a:chOff x="0" y="0"/>
          <a:chExt cx="0" cy="0"/>
        </a:xfrm>
      </p:grpSpPr>
      <p:sp>
        <p:nvSpPr>
          <p:cNvPr id="5271" name="Google Shape;5271;ga361af62e8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2" name="Google Shape;5272;ga361af62e8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0.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4.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06.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0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94.xml"/><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9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5.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9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7.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9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98.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9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9.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44575"/>
            <a:ext cx="8520600" cy="24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rPr>
              <a:t>ML Visuals</a:t>
            </a:r>
            <a:endParaRPr>
              <a:solidFill>
                <a:srgbClr val="FFFFFF"/>
              </a:solidFill>
            </a:endParaRPr>
          </a:p>
          <a:p>
            <a:pPr marL="0" lvl="0" indent="0" algn="ctr" rtl="0">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xmlns:ahyp="http://schemas.microsoft.com/office/drawing/2018/hyperlinkcolor" val="tx"/>
                    </a:ext>
                  </a:extLst>
                </a:hlinkClick>
              </a:rPr>
              <a:t>dair.ai</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4"/>
        <p:cNvGrpSpPr/>
        <p:nvPr/>
      </p:nvGrpSpPr>
      <p:grpSpPr>
        <a:xfrm>
          <a:off x="0" y="0"/>
          <a:ext cx="0" cy="0"/>
          <a:chOff x="0" y="0"/>
          <a:chExt cx="0" cy="0"/>
        </a:xfrm>
      </p:grpSpPr>
      <p:sp>
        <p:nvSpPr>
          <p:cNvPr id="135" name="Google Shape;135;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6" name="Google Shape;136;p20"/>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Softmax</a:t>
            </a:r>
            <a:endParaRPr sz="1900">
              <a:solidFill>
                <a:srgbClr val="FFFFFF"/>
              </a:solidFill>
            </a:endParaRPr>
          </a:p>
        </p:txBody>
      </p:sp>
      <p:sp>
        <p:nvSpPr>
          <p:cNvPr id="137" name="Google Shape;137;p20"/>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Convolve</a:t>
            </a:r>
            <a:endParaRPr sz="1900">
              <a:solidFill>
                <a:srgbClr val="FFFFFF"/>
              </a:solidFill>
            </a:endParaRPr>
          </a:p>
        </p:txBody>
      </p:sp>
      <p:sp>
        <p:nvSpPr>
          <p:cNvPr id="138" name="Google Shape;138;p20"/>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Sharpen</a:t>
            </a:r>
            <a:endParaRPr sz="1900">
              <a:solidFill>
                <a:srgbClr val="FFFFFF"/>
              </a:solidFill>
            </a:endParaRPr>
          </a:p>
        </p:txBody>
      </p:sp>
      <p:grpSp>
        <p:nvGrpSpPr>
          <p:cNvPr id="139" name="Google Shape;139;p20"/>
          <p:cNvGrpSpPr/>
          <p:nvPr/>
        </p:nvGrpSpPr>
        <p:grpSpPr>
          <a:xfrm>
            <a:off x="7503475" y="2801025"/>
            <a:ext cx="535200" cy="535200"/>
            <a:chOff x="7503475" y="2801025"/>
            <a:chExt cx="535200" cy="535200"/>
          </a:xfrm>
        </p:grpSpPr>
        <p:sp>
          <p:nvSpPr>
            <p:cNvPr id="140" name="Google Shape;140;p20"/>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41" name="Google Shape;141;p20" descr="\times"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142" name="Google Shape;142;p20"/>
          <p:cNvGrpSpPr/>
          <p:nvPr/>
        </p:nvGrpSpPr>
        <p:grpSpPr>
          <a:xfrm>
            <a:off x="7503475" y="1856950"/>
            <a:ext cx="535200" cy="535200"/>
            <a:chOff x="7503475" y="1856950"/>
            <a:chExt cx="535200" cy="535200"/>
          </a:xfrm>
        </p:grpSpPr>
        <p:sp>
          <p:nvSpPr>
            <p:cNvPr id="143" name="Google Shape;143;p20"/>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44" name="Google Shape;144;p20" descr="\cdot"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id="145" name="Google Shape;145;p20" descr="+"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146" name="Google Shape;146;p20"/>
          <p:cNvGrpSpPr/>
          <p:nvPr/>
        </p:nvGrpSpPr>
        <p:grpSpPr>
          <a:xfrm>
            <a:off x="7503475" y="912875"/>
            <a:ext cx="535200" cy="535200"/>
            <a:chOff x="7503475" y="912875"/>
            <a:chExt cx="535200" cy="535200"/>
          </a:xfrm>
        </p:grpSpPr>
        <p:sp>
          <p:nvSpPr>
            <p:cNvPr id="147" name="Google Shape;147;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48" name="Google Shape;148;p20" descr="\sum"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281"/>
        <p:cNvGrpSpPr/>
        <p:nvPr/>
      </p:nvGrpSpPr>
      <p:grpSpPr>
        <a:xfrm>
          <a:off x="0" y="0"/>
          <a:ext cx="0" cy="0"/>
          <a:chOff x="0" y="0"/>
          <a:chExt cx="0" cy="0"/>
        </a:xfrm>
      </p:grpSpPr>
      <p:pic>
        <p:nvPicPr>
          <p:cNvPr id="5282" name="Google Shape;5282;p84"/>
          <p:cNvPicPr preferRelativeResize="0"/>
          <p:nvPr/>
        </p:nvPicPr>
        <p:blipFill>
          <a:blip r:embed="rId3">
            <a:alphaModFix/>
          </a:blip>
          <a:stretch>
            <a:fillRect/>
          </a:stretch>
        </p:blipFill>
        <p:spPr>
          <a:xfrm>
            <a:off x="1026450" y="152400"/>
            <a:ext cx="7474171" cy="4838700"/>
          </a:xfrm>
          <a:prstGeom prst="rect">
            <a:avLst/>
          </a:prstGeom>
          <a:noFill/>
          <a:ln>
            <a:noFill/>
          </a:ln>
        </p:spPr>
      </p:pic>
      <p:sp>
        <p:nvSpPr>
          <p:cNvPr id="5283" name="Google Shape;5283;p84"/>
          <p:cNvSpPr/>
          <p:nvPr/>
        </p:nvSpPr>
        <p:spPr>
          <a:xfrm>
            <a:off x="5572225" y="4673400"/>
            <a:ext cx="2928300" cy="31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84" name="Google Shape;5284;p84"/>
          <p:cNvPicPr preferRelativeResize="0"/>
          <p:nvPr/>
        </p:nvPicPr>
        <p:blipFill>
          <a:blip r:embed="rId4">
            <a:alphaModFix/>
          </a:blip>
          <a:stretch>
            <a:fillRect/>
          </a:stretch>
        </p:blipFill>
        <p:spPr>
          <a:xfrm>
            <a:off x="5706675" y="4615150"/>
            <a:ext cx="563000" cy="225200"/>
          </a:xfrm>
          <a:prstGeom prst="rect">
            <a:avLst/>
          </a:prstGeom>
          <a:noFill/>
          <a:ln>
            <a:noFill/>
          </a:ln>
        </p:spPr>
      </p:pic>
      <p:pic>
        <p:nvPicPr>
          <p:cNvPr id="5285" name="Google Shape;5285;p84"/>
          <p:cNvPicPr preferRelativeResize="0"/>
          <p:nvPr/>
        </p:nvPicPr>
        <p:blipFill>
          <a:blip r:embed="rId5">
            <a:alphaModFix/>
          </a:blip>
          <a:stretch>
            <a:fillRect/>
          </a:stretch>
        </p:blipFill>
        <p:spPr>
          <a:xfrm>
            <a:off x="7048350" y="4673400"/>
            <a:ext cx="563000" cy="20851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289"/>
        <p:cNvGrpSpPr/>
        <p:nvPr/>
      </p:nvGrpSpPr>
      <p:grpSpPr>
        <a:xfrm>
          <a:off x="0" y="0"/>
          <a:ext cx="0" cy="0"/>
          <a:chOff x="0" y="0"/>
          <a:chExt cx="0" cy="0"/>
        </a:xfrm>
      </p:grpSpPr>
      <p:pic>
        <p:nvPicPr>
          <p:cNvPr id="5290" name="Google Shape;5290;p85"/>
          <p:cNvPicPr preferRelativeResize="0"/>
          <p:nvPr/>
        </p:nvPicPr>
        <p:blipFill>
          <a:blip r:embed="rId3">
            <a:alphaModFix/>
          </a:blip>
          <a:stretch>
            <a:fillRect/>
          </a:stretch>
        </p:blipFill>
        <p:spPr>
          <a:xfrm>
            <a:off x="152400" y="270825"/>
            <a:ext cx="8839200" cy="4445381"/>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294"/>
        <p:cNvGrpSpPr/>
        <p:nvPr/>
      </p:nvGrpSpPr>
      <p:grpSpPr>
        <a:xfrm>
          <a:off x="0" y="0"/>
          <a:ext cx="0" cy="0"/>
          <a:chOff x="0" y="0"/>
          <a:chExt cx="0" cy="0"/>
        </a:xfrm>
      </p:grpSpPr>
      <p:graphicFrame>
        <p:nvGraphicFramePr>
          <p:cNvPr id="5295" name="Google Shape;5295;p86"/>
          <p:cNvGraphicFramePr/>
          <p:nvPr/>
        </p:nvGraphicFramePr>
        <p:xfrm>
          <a:off x="136375" y="869650"/>
          <a:ext cx="3000000" cy="3000000"/>
        </p:xfrm>
        <a:graphic>
          <a:graphicData uri="http://schemas.openxmlformats.org/drawingml/2006/table">
            <a:tbl>
              <a:tblPr>
                <a:noFill/>
                <a:tableStyleId>{716A7C1A-1294-4CA6-8C2C-5C06D6C14AD6}</a:tableStyleId>
              </a:tblPr>
              <a:tblGrid>
                <a:gridCol w="650750">
                  <a:extLst>
                    <a:ext uri="{9D8B030D-6E8A-4147-A177-3AD203B41FA5}">
                      <a16:colId xmlns:a16="http://schemas.microsoft.com/office/drawing/2014/main" val="20000"/>
                    </a:ext>
                  </a:extLst>
                </a:gridCol>
                <a:gridCol w="461575">
                  <a:extLst>
                    <a:ext uri="{9D8B030D-6E8A-4147-A177-3AD203B41FA5}">
                      <a16:colId xmlns:a16="http://schemas.microsoft.com/office/drawing/2014/main" val="20001"/>
                    </a:ext>
                  </a:extLst>
                </a:gridCol>
                <a:gridCol w="539275">
                  <a:extLst>
                    <a:ext uri="{9D8B030D-6E8A-4147-A177-3AD203B41FA5}">
                      <a16:colId xmlns:a16="http://schemas.microsoft.com/office/drawing/2014/main" val="20002"/>
                    </a:ext>
                  </a:extLst>
                </a:gridCol>
                <a:gridCol w="539275">
                  <a:extLst>
                    <a:ext uri="{9D8B030D-6E8A-4147-A177-3AD203B41FA5}">
                      <a16:colId xmlns:a16="http://schemas.microsoft.com/office/drawing/2014/main" val="20003"/>
                    </a:ext>
                  </a:extLst>
                </a:gridCol>
                <a:gridCol w="539275">
                  <a:extLst>
                    <a:ext uri="{9D8B030D-6E8A-4147-A177-3AD203B41FA5}">
                      <a16:colId xmlns:a16="http://schemas.microsoft.com/office/drawing/2014/main" val="20004"/>
                    </a:ext>
                  </a:extLst>
                </a:gridCol>
                <a:gridCol w="539275">
                  <a:extLst>
                    <a:ext uri="{9D8B030D-6E8A-4147-A177-3AD203B41FA5}">
                      <a16:colId xmlns:a16="http://schemas.microsoft.com/office/drawing/2014/main" val="20005"/>
                    </a:ext>
                  </a:extLst>
                </a:gridCol>
                <a:gridCol w="539275">
                  <a:extLst>
                    <a:ext uri="{9D8B030D-6E8A-4147-A177-3AD203B41FA5}">
                      <a16:colId xmlns:a16="http://schemas.microsoft.com/office/drawing/2014/main" val="20006"/>
                    </a:ext>
                  </a:extLst>
                </a:gridCol>
                <a:gridCol w="539275">
                  <a:extLst>
                    <a:ext uri="{9D8B030D-6E8A-4147-A177-3AD203B41FA5}">
                      <a16:colId xmlns:a16="http://schemas.microsoft.com/office/drawing/2014/main" val="20007"/>
                    </a:ext>
                  </a:extLst>
                </a:gridCol>
                <a:gridCol w="539275">
                  <a:extLst>
                    <a:ext uri="{9D8B030D-6E8A-4147-A177-3AD203B41FA5}">
                      <a16:colId xmlns:a16="http://schemas.microsoft.com/office/drawing/2014/main" val="20008"/>
                    </a:ext>
                  </a:extLst>
                </a:gridCol>
                <a:gridCol w="539275">
                  <a:extLst>
                    <a:ext uri="{9D8B030D-6E8A-4147-A177-3AD203B41FA5}">
                      <a16:colId xmlns:a16="http://schemas.microsoft.com/office/drawing/2014/main" val="20009"/>
                    </a:ext>
                  </a:extLst>
                </a:gridCol>
                <a:gridCol w="539275">
                  <a:extLst>
                    <a:ext uri="{9D8B030D-6E8A-4147-A177-3AD203B41FA5}">
                      <a16:colId xmlns:a16="http://schemas.microsoft.com/office/drawing/2014/main" val="20010"/>
                    </a:ext>
                  </a:extLst>
                </a:gridCol>
                <a:gridCol w="539275">
                  <a:extLst>
                    <a:ext uri="{9D8B030D-6E8A-4147-A177-3AD203B41FA5}">
                      <a16:colId xmlns:a16="http://schemas.microsoft.com/office/drawing/2014/main" val="20011"/>
                    </a:ext>
                  </a:extLst>
                </a:gridCol>
                <a:gridCol w="539275">
                  <a:extLst>
                    <a:ext uri="{9D8B030D-6E8A-4147-A177-3AD203B41FA5}">
                      <a16:colId xmlns:a16="http://schemas.microsoft.com/office/drawing/2014/main" val="20012"/>
                    </a:ext>
                  </a:extLst>
                </a:gridCol>
                <a:gridCol w="583000">
                  <a:extLst>
                    <a:ext uri="{9D8B030D-6E8A-4147-A177-3AD203B41FA5}">
                      <a16:colId xmlns:a16="http://schemas.microsoft.com/office/drawing/2014/main" val="20013"/>
                    </a:ext>
                  </a:extLst>
                </a:gridCol>
                <a:gridCol w="495550">
                  <a:extLst>
                    <a:ext uri="{9D8B030D-6E8A-4147-A177-3AD203B41FA5}">
                      <a16:colId xmlns:a16="http://schemas.microsoft.com/office/drawing/2014/main" val="20014"/>
                    </a:ext>
                  </a:extLst>
                </a:gridCol>
              </a:tblGrid>
              <a:tr h="1018150">
                <a:tc>
                  <a:txBody>
                    <a:bodyPr/>
                    <a:lstStyle/>
                    <a:p>
                      <a:pPr marL="0" lvl="0" indent="0" algn="l" rtl="0">
                        <a:spcBef>
                          <a:spcPts val="0"/>
                        </a:spcBef>
                        <a:spcAft>
                          <a:spcPts val="0"/>
                        </a:spcAft>
                        <a:buNone/>
                      </a:pPr>
                      <a:r>
                        <a:rPr lang="en"/>
                        <a:t>Test Subject</a:t>
                      </a:r>
                      <a:endParaRPr/>
                    </a:p>
                  </a:txBody>
                  <a:tcPr marL="91425" marR="91425" marT="91425" marB="91425"/>
                </a:tc>
                <a:tc>
                  <a:txBody>
                    <a:bodyPr/>
                    <a:lstStyle/>
                    <a:p>
                      <a:pPr marL="0" lvl="0" indent="0" algn="l" rtl="0">
                        <a:spcBef>
                          <a:spcPts val="0"/>
                        </a:spcBef>
                        <a:spcAft>
                          <a:spcPts val="0"/>
                        </a:spcAft>
                        <a:buNone/>
                      </a:pPr>
                      <a:r>
                        <a:rPr lang="en"/>
                        <a:t>S1</a:t>
                      </a:r>
                      <a:endParaRPr/>
                    </a:p>
                  </a:txBody>
                  <a:tcPr marL="91425" marR="91425" marT="91425" marB="91425"/>
                </a:tc>
                <a:tc>
                  <a:txBody>
                    <a:bodyPr/>
                    <a:lstStyle/>
                    <a:p>
                      <a:pPr marL="0" lvl="0" indent="0" algn="l" rtl="0">
                        <a:spcBef>
                          <a:spcPts val="0"/>
                        </a:spcBef>
                        <a:spcAft>
                          <a:spcPts val="0"/>
                        </a:spcAft>
                        <a:buNone/>
                      </a:pPr>
                      <a:r>
                        <a:rPr lang="en"/>
                        <a:t>S2</a:t>
                      </a:r>
                      <a:endParaRPr/>
                    </a:p>
                  </a:txBody>
                  <a:tcPr marL="91425" marR="91425" marT="91425" marB="91425"/>
                </a:tc>
                <a:tc>
                  <a:txBody>
                    <a:bodyPr/>
                    <a:lstStyle/>
                    <a:p>
                      <a:pPr marL="0" lvl="0" indent="0" algn="l" rtl="0">
                        <a:spcBef>
                          <a:spcPts val="0"/>
                        </a:spcBef>
                        <a:spcAft>
                          <a:spcPts val="0"/>
                        </a:spcAft>
                        <a:buNone/>
                      </a:pPr>
                      <a:r>
                        <a:rPr lang="en"/>
                        <a:t>S3</a:t>
                      </a:r>
                      <a:endParaRPr/>
                    </a:p>
                  </a:txBody>
                  <a:tcPr marL="91425" marR="91425" marT="91425" marB="91425"/>
                </a:tc>
                <a:tc>
                  <a:txBody>
                    <a:bodyPr/>
                    <a:lstStyle/>
                    <a:p>
                      <a:pPr marL="0" lvl="0" indent="0" algn="l" rtl="0">
                        <a:spcBef>
                          <a:spcPts val="0"/>
                        </a:spcBef>
                        <a:spcAft>
                          <a:spcPts val="0"/>
                        </a:spcAft>
                        <a:buNone/>
                      </a:pPr>
                      <a:r>
                        <a:rPr lang="en"/>
                        <a:t>S4</a:t>
                      </a:r>
                      <a:endParaRPr/>
                    </a:p>
                  </a:txBody>
                  <a:tcPr marL="91425" marR="91425" marT="91425" marB="91425"/>
                </a:tc>
                <a:tc>
                  <a:txBody>
                    <a:bodyPr/>
                    <a:lstStyle/>
                    <a:p>
                      <a:pPr marL="0" lvl="0" indent="0" algn="l" rtl="0">
                        <a:spcBef>
                          <a:spcPts val="0"/>
                        </a:spcBef>
                        <a:spcAft>
                          <a:spcPts val="0"/>
                        </a:spcAft>
                        <a:buNone/>
                      </a:pPr>
                      <a:r>
                        <a:rPr lang="en"/>
                        <a:t>S5</a:t>
                      </a:r>
                      <a:endParaRPr/>
                    </a:p>
                  </a:txBody>
                  <a:tcPr marL="91425" marR="91425" marT="91425" marB="91425"/>
                </a:tc>
                <a:tc>
                  <a:txBody>
                    <a:bodyPr/>
                    <a:lstStyle/>
                    <a:p>
                      <a:pPr marL="0" lvl="0" indent="0" algn="l" rtl="0">
                        <a:spcBef>
                          <a:spcPts val="0"/>
                        </a:spcBef>
                        <a:spcAft>
                          <a:spcPts val="0"/>
                        </a:spcAft>
                        <a:buNone/>
                      </a:pPr>
                      <a:r>
                        <a:rPr lang="en"/>
                        <a:t>S6</a:t>
                      </a:r>
                      <a:endParaRPr/>
                    </a:p>
                  </a:txBody>
                  <a:tcPr marL="91425" marR="91425" marT="91425" marB="91425"/>
                </a:tc>
                <a:tc>
                  <a:txBody>
                    <a:bodyPr/>
                    <a:lstStyle/>
                    <a:p>
                      <a:pPr marL="0" lvl="0" indent="0" algn="l" rtl="0">
                        <a:spcBef>
                          <a:spcPts val="0"/>
                        </a:spcBef>
                        <a:spcAft>
                          <a:spcPts val="0"/>
                        </a:spcAft>
                        <a:buNone/>
                      </a:pPr>
                      <a:r>
                        <a:rPr lang="en"/>
                        <a:t>S7</a:t>
                      </a:r>
                      <a:endParaRPr/>
                    </a:p>
                  </a:txBody>
                  <a:tcPr marL="91425" marR="91425" marT="91425" marB="91425"/>
                </a:tc>
                <a:tc>
                  <a:txBody>
                    <a:bodyPr/>
                    <a:lstStyle/>
                    <a:p>
                      <a:pPr marL="0" lvl="0" indent="0" algn="l" rtl="0">
                        <a:spcBef>
                          <a:spcPts val="0"/>
                        </a:spcBef>
                        <a:spcAft>
                          <a:spcPts val="0"/>
                        </a:spcAft>
                        <a:buNone/>
                      </a:pPr>
                      <a:r>
                        <a:rPr lang="en"/>
                        <a:t>S8</a:t>
                      </a:r>
                      <a:endParaRPr/>
                    </a:p>
                  </a:txBody>
                  <a:tcPr marL="91425" marR="91425" marT="91425" marB="91425"/>
                </a:tc>
                <a:tc>
                  <a:txBody>
                    <a:bodyPr/>
                    <a:lstStyle/>
                    <a:p>
                      <a:pPr marL="0" lvl="0" indent="0" algn="l" rtl="0">
                        <a:spcBef>
                          <a:spcPts val="0"/>
                        </a:spcBef>
                        <a:spcAft>
                          <a:spcPts val="0"/>
                        </a:spcAft>
                        <a:buNone/>
                      </a:pPr>
                      <a:r>
                        <a:rPr lang="en"/>
                        <a:t>S9</a:t>
                      </a:r>
                      <a:endParaRPr/>
                    </a:p>
                  </a:txBody>
                  <a:tcPr marL="91425" marR="91425" marT="91425" marB="91425"/>
                </a:tc>
                <a:tc>
                  <a:txBody>
                    <a:bodyPr/>
                    <a:lstStyle/>
                    <a:p>
                      <a:pPr marL="0" lvl="0" indent="0" algn="l" rtl="0">
                        <a:spcBef>
                          <a:spcPts val="0"/>
                        </a:spcBef>
                        <a:spcAft>
                          <a:spcPts val="0"/>
                        </a:spcAft>
                        <a:buNone/>
                      </a:pPr>
                      <a:r>
                        <a:rPr lang="en"/>
                        <a:t>S10</a:t>
                      </a:r>
                      <a:endParaRPr/>
                    </a:p>
                  </a:txBody>
                  <a:tcPr marL="91425" marR="91425" marT="91425" marB="91425"/>
                </a:tc>
                <a:tc>
                  <a:txBody>
                    <a:bodyPr/>
                    <a:lstStyle/>
                    <a:p>
                      <a:pPr marL="0" lvl="0" indent="0" algn="l" rtl="0">
                        <a:spcBef>
                          <a:spcPts val="0"/>
                        </a:spcBef>
                        <a:spcAft>
                          <a:spcPts val="0"/>
                        </a:spcAft>
                        <a:buNone/>
                      </a:pPr>
                      <a:r>
                        <a:rPr lang="en"/>
                        <a:t>S11</a:t>
                      </a:r>
                      <a:endParaRPr/>
                    </a:p>
                  </a:txBody>
                  <a:tcPr marL="91425" marR="91425" marT="91425" marB="91425"/>
                </a:tc>
                <a:tc>
                  <a:txBody>
                    <a:bodyPr/>
                    <a:lstStyle/>
                    <a:p>
                      <a:pPr marL="0" lvl="0" indent="0" algn="l" rtl="0">
                        <a:spcBef>
                          <a:spcPts val="0"/>
                        </a:spcBef>
                        <a:spcAft>
                          <a:spcPts val="0"/>
                        </a:spcAft>
                        <a:buNone/>
                      </a:pPr>
                      <a:r>
                        <a:rPr lang="en"/>
                        <a:t>S12</a:t>
                      </a:r>
                      <a:endParaRPr/>
                    </a:p>
                  </a:txBody>
                  <a:tcPr marL="91425" marR="91425" marT="91425" marB="91425"/>
                </a:tc>
                <a:tc>
                  <a:txBody>
                    <a:bodyPr/>
                    <a:lstStyle/>
                    <a:p>
                      <a:pPr marL="0" lvl="0" indent="0" algn="l" rtl="0">
                        <a:spcBef>
                          <a:spcPts val="0"/>
                        </a:spcBef>
                        <a:spcAft>
                          <a:spcPts val="0"/>
                        </a:spcAft>
                        <a:buNone/>
                      </a:pPr>
                      <a:r>
                        <a:rPr lang="en"/>
                        <a:t>S13</a:t>
                      </a:r>
                      <a:endParaRPr/>
                    </a:p>
                  </a:txBody>
                  <a:tcPr marL="91425" marR="91425" marT="91425" marB="91425"/>
                </a:tc>
                <a:tc>
                  <a:txBody>
                    <a:bodyPr/>
                    <a:lstStyle/>
                    <a:p>
                      <a:pPr marL="0" lvl="0" indent="0" algn="l" rtl="0">
                        <a:spcBef>
                          <a:spcPts val="0"/>
                        </a:spcBef>
                        <a:spcAft>
                          <a:spcPts val="0"/>
                        </a:spcAft>
                        <a:buNone/>
                      </a:pPr>
                      <a:r>
                        <a:rPr lang="en"/>
                        <a:t>Average Accuracy</a:t>
                      </a:r>
                      <a:endParaRPr/>
                    </a:p>
                  </a:txBody>
                  <a:tcPr marL="91425" marR="91425" marT="91425" marB="91425"/>
                </a:tc>
                <a:extLst>
                  <a:ext uri="{0D108BD9-81ED-4DB2-BD59-A6C34878D82A}">
                    <a16:rowId xmlns:a16="http://schemas.microsoft.com/office/drawing/2014/main" val="10000"/>
                  </a:ext>
                </a:extLst>
              </a:tr>
              <a:tr h="558575">
                <a:tc>
                  <a:txBody>
                    <a:bodyPr/>
                    <a:lstStyle/>
                    <a:p>
                      <a:pPr marL="0" lvl="0" indent="0" algn="l" rtl="0">
                        <a:spcBef>
                          <a:spcPts val="0"/>
                        </a:spcBef>
                        <a:spcAft>
                          <a:spcPts val="0"/>
                        </a:spcAft>
                        <a:buNone/>
                      </a:pPr>
                      <a:r>
                        <a:rPr lang="en"/>
                        <a:t>Pain Intensity</a:t>
                      </a:r>
                      <a:endParaRPr/>
                    </a:p>
                  </a:txBody>
                  <a:tcPr marL="91425" marR="91425" marT="91425" marB="91425"/>
                </a:tc>
                <a:tc>
                  <a:txBody>
                    <a:bodyPr/>
                    <a:lstStyle/>
                    <a:p>
                      <a:pPr marL="0" lvl="0" indent="0" algn="l" rtl="0">
                        <a:spcBef>
                          <a:spcPts val="0"/>
                        </a:spcBef>
                        <a:spcAft>
                          <a:spcPts val="0"/>
                        </a:spcAft>
                        <a:buNone/>
                      </a:pPr>
                      <a:r>
                        <a:rPr lang="en"/>
                        <a:t>0.8209</a:t>
                      </a:r>
                      <a:endParaRPr/>
                    </a:p>
                  </a:txBody>
                  <a:tcPr marL="91425" marR="91425" marT="91425" marB="91425"/>
                </a:tc>
                <a:tc>
                  <a:txBody>
                    <a:bodyPr/>
                    <a:lstStyle/>
                    <a:p>
                      <a:pPr marL="0" lvl="0" indent="0" algn="l" rtl="0">
                        <a:spcBef>
                          <a:spcPts val="0"/>
                        </a:spcBef>
                        <a:spcAft>
                          <a:spcPts val="0"/>
                        </a:spcAft>
                        <a:buNone/>
                      </a:pPr>
                      <a:r>
                        <a:rPr lang="en"/>
                        <a:t>0.8882</a:t>
                      </a:r>
                      <a:endParaRPr/>
                    </a:p>
                  </a:txBody>
                  <a:tcPr marL="91425" marR="91425" marT="91425" marB="91425"/>
                </a:tc>
                <a:tc>
                  <a:txBody>
                    <a:bodyPr/>
                    <a:lstStyle/>
                    <a:p>
                      <a:pPr marL="0" lvl="0" indent="0" algn="l" rtl="0">
                        <a:spcBef>
                          <a:spcPts val="0"/>
                        </a:spcBef>
                        <a:spcAft>
                          <a:spcPts val="0"/>
                        </a:spcAft>
                        <a:buNone/>
                      </a:pPr>
                      <a:r>
                        <a:rPr lang="en"/>
                        <a:t>0.9569</a:t>
                      </a:r>
                      <a:endParaRPr/>
                    </a:p>
                  </a:txBody>
                  <a:tcPr marL="91425" marR="91425" marT="91425" marB="91425"/>
                </a:tc>
                <a:tc>
                  <a:txBody>
                    <a:bodyPr/>
                    <a:lstStyle/>
                    <a:p>
                      <a:pPr marL="0" lvl="0" indent="0" algn="l" rtl="0">
                        <a:spcBef>
                          <a:spcPts val="0"/>
                        </a:spcBef>
                        <a:spcAft>
                          <a:spcPts val="0"/>
                        </a:spcAft>
                        <a:buNone/>
                      </a:pPr>
                      <a:r>
                        <a:rPr lang="en"/>
                        <a:t>0.9625</a:t>
                      </a:r>
                      <a:endParaRPr/>
                    </a:p>
                  </a:txBody>
                  <a:tcPr marL="91425" marR="91425" marT="91425" marB="91425"/>
                </a:tc>
                <a:tc>
                  <a:txBody>
                    <a:bodyPr/>
                    <a:lstStyle/>
                    <a:p>
                      <a:pPr marL="0" lvl="0" indent="0" algn="l" rtl="0">
                        <a:spcBef>
                          <a:spcPts val="0"/>
                        </a:spcBef>
                        <a:spcAft>
                          <a:spcPts val="0"/>
                        </a:spcAft>
                        <a:buNone/>
                      </a:pPr>
                      <a:r>
                        <a:rPr lang="en"/>
                        <a:t>0.9322</a:t>
                      </a:r>
                      <a:endParaRPr/>
                    </a:p>
                  </a:txBody>
                  <a:tcPr marL="91425" marR="91425" marT="91425" marB="91425"/>
                </a:tc>
                <a:tc>
                  <a:txBody>
                    <a:bodyPr/>
                    <a:lstStyle/>
                    <a:p>
                      <a:pPr marL="0" lvl="0" indent="0" algn="l" rtl="0">
                        <a:spcBef>
                          <a:spcPts val="0"/>
                        </a:spcBef>
                        <a:spcAft>
                          <a:spcPts val="0"/>
                        </a:spcAft>
                        <a:buNone/>
                      </a:pPr>
                      <a:r>
                        <a:rPr lang="en"/>
                        <a:t>0.9563</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0.9707</a:t>
                      </a:r>
                      <a:endParaRPr/>
                    </a:p>
                  </a:txBody>
                  <a:tcPr marL="91425" marR="91425" marT="91425" marB="91425"/>
                </a:tc>
                <a:tc>
                  <a:txBody>
                    <a:bodyPr/>
                    <a:lstStyle/>
                    <a:p>
                      <a:pPr marL="0" lvl="0" indent="0" algn="l" rtl="0">
                        <a:spcBef>
                          <a:spcPts val="0"/>
                        </a:spcBef>
                        <a:spcAft>
                          <a:spcPts val="0"/>
                        </a:spcAft>
                        <a:buNone/>
                      </a:pPr>
                      <a:r>
                        <a:rPr lang="en"/>
                        <a:t>0.9809</a:t>
                      </a:r>
                      <a:endParaRPr/>
                    </a:p>
                  </a:txBody>
                  <a:tcPr marL="91425" marR="91425" marT="91425" marB="91425"/>
                </a:tc>
                <a:tc>
                  <a:txBody>
                    <a:bodyPr/>
                    <a:lstStyle/>
                    <a:p>
                      <a:pPr marL="0" lvl="0" indent="0" algn="l" rtl="0">
                        <a:spcBef>
                          <a:spcPts val="0"/>
                        </a:spcBef>
                        <a:spcAft>
                          <a:spcPts val="0"/>
                        </a:spcAft>
                        <a:buNone/>
                      </a:pPr>
                      <a:r>
                        <a:rPr lang="en"/>
                        <a:t>0.9226</a:t>
                      </a:r>
                      <a:endParaRPr/>
                    </a:p>
                  </a:txBody>
                  <a:tcPr marL="91425" marR="91425" marT="91425" marB="91425"/>
                </a:tc>
                <a:tc>
                  <a:txBody>
                    <a:bodyPr/>
                    <a:lstStyle/>
                    <a:p>
                      <a:pPr marL="0" lvl="0" indent="0" algn="l" rtl="0">
                        <a:spcBef>
                          <a:spcPts val="0"/>
                        </a:spcBef>
                        <a:spcAft>
                          <a:spcPts val="0"/>
                        </a:spcAft>
                        <a:buNone/>
                      </a:pPr>
                      <a:r>
                        <a:rPr lang="en"/>
                        <a:t>0.9015</a:t>
                      </a:r>
                      <a:endParaRPr/>
                    </a:p>
                  </a:txBody>
                  <a:tcPr marL="91425" marR="91425" marT="91425" marB="91425"/>
                </a:tc>
                <a:tc>
                  <a:txBody>
                    <a:bodyPr/>
                    <a:lstStyle/>
                    <a:p>
                      <a:pPr marL="0" lvl="0" indent="0" algn="l" rtl="0">
                        <a:spcBef>
                          <a:spcPts val="0"/>
                        </a:spcBef>
                        <a:spcAft>
                          <a:spcPts val="0"/>
                        </a:spcAft>
                        <a:buNone/>
                      </a:pPr>
                      <a:r>
                        <a:rPr lang="en"/>
                        <a:t>0.892</a:t>
                      </a:r>
                      <a:endParaRPr/>
                    </a:p>
                  </a:txBody>
                  <a:tcPr marL="91425" marR="91425" marT="91425" marB="91425"/>
                </a:tc>
                <a:tc>
                  <a:txBody>
                    <a:bodyPr/>
                    <a:lstStyle/>
                    <a:p>
                      <a:pPr marL="0" lvl="0" indent="0" algn="l" rtl="0">
                        <a:spcBef>
                          <a:spcPts val="0"/>
                        </a:spcBef>
                        <a:spcAft>
                          <a:spcPts val="0"/>
                        </a:spcAft>
                        <a:buNone/>
                      </a:pPr>
                      <a:r>
                        <a:rPr lang="en"/>
                        <a:t>0.8094</a:t>
                      </a:r>
                      <a:endParaRPr/>
                    </a:p>
                  </a:txBody>
                  <a:tcPr marL="91425" marR="91425" marT="91425" marB="91425"/>
                </a:tc>
                <a:tc>
                  <a:txBody>
                    <a:bodyPr/>
                    <a:lstStyle/>
                    <a:p>
                      <a:pPr marL="0" lvl="0" indent="0" algn="l" rtl="0">
                        <a:spcBef>
                          <a:spcPts val="0"/>
                        </a:spcBef>
                        <a:spcAft>
                          <a:spcPts val="0"/>
                        </a:spcAft>
                        <a:buNone/>
                      </a:pPr>
                      <a:r>
                        <a:rPr lang="en"/>
                        <a:t>0.922623077</a:t>
                      </a:r>
                      <a:endParaRPr/>
                    </a:p>
                  </a:txBody>
                  <a:tcPr marL="91425" marR="91425" marT="91425" marB="91425"/>
                </a:tc>
                <a:extLst>
                  <a:ext uri="{0D108BD9-81ED-4DB2-BD59-A6C34878D82A}">
                    <a16:rowId xmlns:a16="http://schemas.microsoft.com/office/drawing/2014/main" val="10001"/>
                  </a:ext>
                </a:extLst>
              </a:tr>
              <a:tr h="558575">
                <a:tc>
                  <a:txBody>
                    <a:bodyPr/>
                    <a:lstStyle/>
                    <a:p>
                      <a:pPr marL="0" lvl="0" indent="0" algn="l" rtl="0">
                        <a:spcBef>
                          <a:spcPts val="0"/>
                        </a:spcBef>
                        <a:spcAft>
                          <a:spcPts val="0"/>
                        </a:spcAft>
                        <a:buNone/>
                      </a:pPr>
                      <a:r>
                        <a:rPr lang="en"/>
                        <a:t>Pain Location</a:t>
                      </a:r>
                      <a:endParaRPr/>
                    </a:p>
                  </a:txBody>
                  <a:tcPr marL="91425" marR="91425" marT="91425" marB="91425"/>
                </a:tc>
                <a:tc>
                  <a:txBody>
                    <a:bodyPr/>
                    <a:lstStyle/>
                    <a:p>
                      <a:pPr marL="0" lvl="0" indent="0" algn="l" rtl="0">
                        <a:spcBef>
                          <a:spcPts val="0"/>
                        </a:spcBef>
                        <a:spcAft>
                          <a:spcPts val="0"/>
                        </a:spcAft>
                        <a:buNone/>
                      </a:pPr>
                      <a:r>
                        <a:rPr lang="en"/>
                        <a:t>0.7243</a:t>
                      </a:r>
                      <a:endParaRPr/>
                    </a:p>
                  </a:txBody>
                  <a:tcPr marL="91425" marR="91425" marT="91425" marB="91425"/>
                </a:tc>
                <a:tc>
                  <a:txBody>
                    <a:bodyPr/>
                    <a:lstStyle/>
                    <a:p>
                      <a:pPr marL="0" lvl="0" indent="0" algn="l" rtl="0">
                        <a:spcBef>
                          <a:spcPts val="0"/>
                        </a:spcBef>
                        <a:spcAft>
                          <a:spcPts val="0"/>
                        </a:spcAft>
                        <a:buNone/>
                      </a:pPr>
                      <a:r>
                        <a:rPr lang="en"/>
                        <a:t>0.8028</a:t>
                      </a:r>
                      <a:endParaRPr/>
                    </a:p>
                  </a:txBody>
                  <a:tcPr marL="91425" marR="91425" marT="91425" marB="91425"/>
                </a:tc>
                <a:tc>
                  <a:txBody>
                    <a:bodyPr/>
                    <a:lstStyle/>
                    <a:p>
                      <a:pPr marL="0" lvl="0" indent="0" algn="l" rtl="0">
                        <a:spcBef>
                          <a:spcPts val="0"/>
                        </a:spcBef>
                        <a:spcAft>
                          <a:spcPts val="0"/>
                        </a:spcAft>
                        <a:buNone/>
                      </a:pPr>
                      <a:r>
                        <a:rPr lang="en"/>
                        <a:t>0.9397</a:t>
                      </a:r>
                      <a:endParaRPr/>
                    </a:p>
                  </a:txBody>
                  <a:tcPr marL="91425" marR="91425" marT="91425" marB="91425"/>
                </a:tc>
                <a:tc>
                  <a:txBody>
                    <a:bodyPr/>
                    <a:lstStyle/>
                    <a:p>
                      <a:pPr marL="0" lvl="0" indent="0" algn="l" rtl="0">
                        <a:spcBef>
                          <a:spcPts val="0"/>
                        </a:spcBef>
                        <a:spcAft>
                          <a:spcPts val="0"/>
                        </a:spcAft>
                        <a:buNone/>
                      </a:pPr>
                      <a:r>
                        <a:rPr lang="en"/>
                        <a:t>0.9951</a:t>
                      </a:r>
                      <a:endParaRPr/>
                    </a:p>
                  </a:txBody>
                  <a:tcPr marL="91425" marR="91425" marT="91425" marB="91425"/>
                </a:tc>
                <a:tc>
                  <a:txBody>
                    <a:bodyPr/>
                    <a:lstStyle/>
                    <a:p>
                      <a:pPr marL="0" lvl="0" indent="0" algn="l" rtl="0">
                        <a:spcBef>
                          <a:spcPts val="0"/>
                        </a:spcBef>
                        <a:spcAft>
                          <a:spcPts val="0"/>
                        </a:spcAft>
                        <a:buNone/>
                      </a:pPr>
                      <a:r>
                        <a:rPr lang="en"/>
                        <a:t>0.9286</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0.9948</a:t>
                      </a:r>
                      <a:endParaRPr/>
                    </a:p>
                  </a:txBody>
                  <a:tcPr marL="91425" marR="91425" marT="91425" marB="91425"/>
                </a:tc>
                <a:tc>
                  <a:txBody>
                    <a:bodyPr/>
                    <a:lstStyle/>
                    <a:p>
                      <a:pPr marL="0" lvl="0" indent="0" algn="l" rtl="0">
                        <a:spcBef>
                          <a:spcPts val="0"/>
                        </a:spcBef>
                        <a:spcAft>
                          <a:spcPts val="0"/>
                        </a:spcAft>
                        <a:buNone/>
                      </a:pPr>
                      <a:r>
                        <a:rPr lang="en"/>
                        <a:t>0.9088</a:t>
                      </a:r>
                      <a:endParaRPr/>
                    </a:p>
                  </a:txBody>
                  <a:tcPr marL="91425" marR="91425" marT="91425" marB="91425"/>
                </a:tc>
                <a:tc>
                  <a:txBody>
                    <a:bodyPr/>
                    <a:lstStyle/>
                    <a:p>
                      <a:pPr marL="0" lvl="0" indent="0" algn="l" rtl="0">
                        <a:spcBef>
                          <a:spcPts val="0"/>
                        </a:spcBef>
                        <a:spcAft>
                          <a:spcPts val="0"/>
                        </a:spcAft>
                        <a:buNone/>
                      </a:pPr>
                      <a:r>
                        <a:rPr lang="en"/>
                        <a:t>0.8844</a:t>
                      </a:r>
                      <a:endParaRPr/>
                    </a:p>
                  </a:txBody>
                  <a:tcPr marL="91425" marR="91425" marT="91425" marB="91425"/>
                </a:tc>
                <a:tc>
                  <a:txBody>
                    <a:bodyPr/>
                    <a:lstStyle/>
                    <a:p>
                      <a:pPr marL="0" lvl="0" indent="0" algn="l" rtl="0">
                        <a:spcBef>
                          <a:spcPts val="0"/>
                        </a:spcBef>
                        <a:spcAft>
                          <a:spcPts val="0"/>
                        </a:spcAft>
                        <a:buNone/>
                      </a:pPr>
                      <a:r>
                        <a:rPr lang="en"/>
                        <a:t>0.8956</a:t>
                      </a:r>
                      <a:endParaRPr/>
                    </a:p>
                  </a:txBody>
                  <a:tcPr marL="91425" marR="91425" marT="91425" marB="91425"/>
                </a:tc>
                <a:tc>
                  <a:txBody>
                    <a:bodyPr/>
                    <a:lstStyle/>
                    <a:p>
                      <a:pPr marL="0" lvl="0" indent="0" algn="l" rtl="0">
                        <a:spcBef>
                          <a:spcPts val="0"/>
                        </a:spcBef>
                        <a:spcAft>
                          <a:spcPts val="0"/>
                        </a:spcAft>
                        <a:buNone/>
                      </a:pPr>
                      <a:r>
                        <a:rPr lang="en"/>
                        <a:t>0.8816</a:t>
                      </a:r>
                      <a:endParaRPr/>
                    </a:p>
                  </a:txBody>
                  <a:tcPr marL="91425" marR="91425" marT="91425" marB="91425"/>
                </a:tc>
                <a:tc>
                  <a:txBody>
                    <a:bodyPr/>
                    <a:lstStyle/>
                    <a:p>
                      <a:pPr marL="0" lvl="0" indent="0" algn="l" rtl="0">
                        <a:spcBef>
                          <a:spcPts val="0"/>
                        </a:spcBef>
                        <a:spcAft>
                          <a:spcPts val="0"/>
                        </a:spcAft>
                        <a:buNone/>
                      </a:pPr>
                      <a:r>
                        <a:rPr lang="en"/>
                        <a:t>0.7081</a:t>
                      </a:r>
                      <a:endParaRPr/>
                    </a:p>
                  </a:txBody>
                  <a:tcPr marL="91425" marR="91425" marT="91425" marB="91425"/>
                </a:tc>
                <a:tc>
                  <a:txBody>
                    <a:bodyPr/>
                    <a:lstStyle/>
                    <a:p>
                      <a:pPr marL="0" lvl="0" indent="0" algn="l" rtl="0">
                        <a:spcBef>
                          <a:spcPts val="0"/>
                        </a:spcBef>
                        <a:spcAft>
                          <a:spcPts val="0"/>
                        </a:spcAft>
                        <a:buNone/>
                      </a:pPr>
                      <a:r>
                        <a:rPr lang="en"/>
                        <a:t>0.7591</a:t>
                      </a:r>
                      <a:endParaRPr/>
                    </a:p>
                  </a:txBody>
                  <a:tcPr marL="91425" marR="91425" marT="91425" marB="91425"/>
                </a:tc>
                <a:tc>
                  <a:txBody>
                    <a:bodyPr/>
                    <a:lstStyle/>
                    <a:p>
                      <a:pPr marL="0" lvl="0" indent="0" algn="l" rtl="0">
                        <a:spcBef>
                          <a:spcPts val="0"/>
                        </a:spcBef>
                        <a:spcAft>
                          <a:spcPts val="0"/>
                        </a:spcAft>
                        <a:buNone/>
                      </a:pPr>
                      <a:r>
                        <a:rPr lang="en"/>
                        <a:t>0.878684615</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299"/>
        <p:cNvGrpSpPr/>
        <p:nvPr/>
      </p:nvGrpSpPr>
      <p:grpSpPr>
        <a:xfrm>
          <a:off x="0" y="0"/>
          <a:ext cx="0" cy="0"/>
          <a:chOff x="0" y="0"/>
          <a:chExt cx="0" cy="0"/>
        </a:xfrm>
      </p:grpSpPr>
      <p:pic>
        <p:nvPicPr>
          <p:cNvPr id="5300" name="Google Shape;5300;p87"/>
          <p:cNvPicPr preferRelativeResize="0"/>
          <p:nvPr/>
        </p:nvPicPr>
        <p:blipFill>
          <a:blip r:embed="rId3">
            <a:alphaModFix/>
          </a:blip>
          <a:stretch>
            <a:fillRect/>
          </a:stretch>
        </p:blipFill>
        <p:spPr>
          <a:xfrm>
            <a:off x="2334000" y="152400"/>
            <a:ext cx="2821042" cy="48387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304"/>
        <p:cNvGrpSpPr/>
        <p:nvPr/>
      </p:nvGrpSpPr>
      <p:grpSpPr>
        <a:xfrm>
          <a:off x="0" y="0"/>
          <a:ext cx="0" cy="0"/>
          <a:chOff x="0" y="0"/>
          <a:chExt cx="0" cy="0"/>
        </a:xfrm>
      </p:grpSpPr>
      <p:pic>
        <p:nvPicPr>
          <p:cNvPr id="5305" name="Google Shape;5305;p88"/>
          <p:cNvPicPr preferRelativeResize="0"/>
          <p:nvPr/>
        </p:nvPicPr>
        <p:blipFill>
          <a:blip r:embed="rId3">
            <a:alphaModFix/>
          </a:blip>
          <a:stretch>
            <a:fillRect/>
          </a:stretch>
        </p:blipFill>
        <p:spPr>
          <a:xfrm>
            <a:off x="1800550" y="1028250"/>
            <a:ext cx="2022200" cy="2268050"/>
          </a:xfrm>
          <a:prstGeom prst="rect">
            <a:avLst/>
          </a:prstGeom>
          <a:noFill/>
          <a:ln>
            <a:noFill/>
          </a:ln>
        </p:spPr>
      </p:pic>
      <p:pic>
        <p:nvPicPr>
          <p:cNvPr id="5306" name="Google Shape;5306;p88"/>
          <p:cNvPicPr preferRelativeResize="0"/>
          <p:nvPr/>
        </p:nvPicPr>
        <p:blipFill>
          <a:blip r:embed="rId4">
            <a:alphaModFix/>
          </a:blip>
          <a:stretch>
            <a:fillRect/>
          </a:stretch>
        </p:blipFill>
        <p:spPr>
          <a:xfrm>
            <a:off x="4030925" y="1028250"/>
            <a:ext cx="2041245" cy="2268050"/>
          </a:xfrm>
          <a:prstGeom prst="rect">
            <a:avLst/>
          </a:prstGeom>
          <a:noFill/>
          <a:ln>
            <a:noFill/>
          </a:ln>
        </p:spPr>
      </p:pic>
      <p:sp>
        <p:nvSpPr>
          <p:cNvPr id="5307" name="Google Shape;5307;p88"/>
          <p:cNvSpPr txBox="1"/>
          <p:nvPr/>
        </p:nvSpPr>
        <p:spPr>
          <a:xfrm>
            <a:off x="1035075" y="3734225"/>
            <a:ext cx="2922000" cy="109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311"/>
        <p:cNvGrpSpPr/>
        <p:nvPr/>
      </p:nvGrpSpPr>
      <p:grpSpPr>
        <a:xfrm>
          <a:off x="0" y="0"/>
          <a:ext cx="0" cy="0"/>
          <a:chOff x="0" y="0"/>
          <a:chExt cx="0" cy="0"/>
        </a:xfrm>
      </p:grpSpPr>
      <p:cxnSp>
        <p:nvCxnSpPr>
          <p:cNvPr id="5312" name="Google Shape;5312;p89"/>
          <p:cNvCxnSpPr/>
          <p:nvPr/>
        </p:nvCxnSpPr>
        <p:spPr>
          <a:xfrm>
            <a:off x="2728313" y="2334850"/>
            <a:ext cx="3854400" cy="12300"/>
          </a:xfrm>
          <a:prstGeom prst="straightConnector1">
            <a:avLst/>
          </a:prstGeom>
          <a:noFill/>
          <a:ln w="76200" cap="flat" cmpd="sng">
            <a:solidFill>
              <a:srgbClr val="000000"/>
            </a:solidFill>
            <a:prstDash val="solid"/>
            <a:round/>
            <a:headEnd type="none" w="med" len="med"/>
            <a:tailEnd type="none" w="med" len="med"/>
          </a:ln>
        </p:spPr>
      </p:cxnSp>
      <p:cxnSp>
        <p:nvCxnSpPr>
          <p:cNvPr id="5313" name="Google Shape;5313;p89"/>
          <p:cNvCxnSpPr/>
          <p:nvPr/>
        </p:nvCxnSpPr>
        <p:spPr>
          <a:xfrm>
            <a:off x="4224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5314" name="Google Shape;5314;p89"/>
          <p:cNvCxnSpPr/>
          <p:nvPr/>
        </p:nvCxnSpPr>
        <p:spPr>
          <a:xfrm>
            <a:off x="50043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5315" name="Google Shape;5315;p89"/>
          <p:cNvCxnSpPr/>
          <p:nvPr/>
        </p:nvCxnSpPr>
        <p:spPr>
          <a:xfrm>
            <a:off x="5783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5316" name="Google Shape;5316;p89"/>
          <p:cNvCxnSpPr/>
          <p:nvPr/>
        </p:nvCxnSpPr>
        <p:spPr>
          <a:xfrm>
            <a:off x="3445388" y="2183900"/>
            <a:ext cx="900" cy="375600"/>
          </a:xfrm>
          <a:prstGeom prst="straightConnector1">
            <a:avLst/>
          </a:prstGeom>
          <a:noFill/>
          <a:ln w="76200" cap="flat" cmpd="sng">
            <a:solidFill>
              <a:srgbClr val="000000"/>
            </a:solidFill>
            <a:prstDash val="solid"/>
            <a:round/>
            <a:headEnd type="none" w="med" len="med"/>
            <a:tailEnd type="none" w="med" len="med"/>
          </a:ln>
        </p:spPr>
      </p:cxnSp>
      <p:sp>
        <p:nvSpPr>
          <p:cNvPr id="5317" name="Google Shape;5317;p89"/>
          <p:cNvSpPr txBox="1"/>
          <p:nvPr/>
        </p:nvSpPr>
        <p:spPr>
          <a:xfrm>
            <a:off x="304683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1</a:t>
            </a:r>
            <a:endParaRPr sz="1000" b="1">
              <a:latin typeface="Times New Roman"/>
              <a:ea typeface="Times New Roman"/>
              <a:cs typeface="Times New Roman"/>
              <a:sym typeface="Times New Roman"/>
            </a:endParaRPr>
          </a:p>
        </p:txBody>
      </p:sp>
      <p:sp>
        <p:nvSpPr>
          <p:cNvPr id="5318" name="Google Shape;5318;p89"/>
          <p:cNvSpPr txBox="1"/>
          <p:nvPr/>
        </p:nvSpPr>
        <p:spPr>
          <a:xfrm>
            <a:off x="382633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2</a:t>
            </a:r>
            <a:endParaRPr sz="1000" b="1">
              <a:latin typeface="Times New Roman"/>
              <a:ea typeface="Times New Roman"/>
              <a:cs typeface="Times New Roman"/>
              <a:sym typeface="Times New Roman"/>
            </a:endParaRPr>
          </a:p>
        </p:txBody>
      </p:sp>
      <p:sp>
        <p:nvSpPr>
          <p:cNvPr id="5319" name="Google Shape;5319;p89"/>
          <p:cNvSpPr txBox="1"/>
          <p:nvPr/>
        </p:nvSpPr>
        <p:spPr>
          <a:xfrm>
            <a:off x="460583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3</a:t>
            </a:r>
            <a:endParaRPr sz="1000" b="1"/>
          </a:p>
        </p:txBody>
      </p:sp>
      <p:sp>
        <p:nvSpPr>
          <p:cNvPr id="5320" name="Google Shape;5320;p89"/>
          <p:cNvSpPr txBox="1"/>
          <p:nvPr/>
        </p:nvSpPr>
        <p:spPr>
          <a:xfrm>
            <a:off x="538533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4</a:t>
            </a:r>
            <a:endParaRPr sz="1000" b="1">
              <a:latin typeface="Times New Roman"/>
              <a:ea typeface="Times New Roman"/>
              <a:cs typeface="Times New Roman"/>
              <a:sym typeface="Times New Roman"/>
            </a:endParaRPr>
          </a:p>
        </p:txBody>
      </p:sp>
      <p:sp>
        <p:nvSpPr>
          <p:cNvPr id="5321" name="Google Shape;5321;p89"/>
          <p:cNvSpPr txBox="1"/>
          <p:nvPr/>
        </p:nvSpPr>
        <p:spPr>
          <a:xfrm>
            <a:off x="3172388" y="2635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No Pain</a:t>
            </a:r>
            <a:endParaRPr sz="1200">
              <a:latin typeface="Times New Roman"/>
              <a:ea typeface="Times New Roman"/>
              <a:cs typeface="Times New Roman"/>
              <a:sym typeface="Times New Roman"/>
            </a:endParaRPr>
          </a:p>
        </p:txBody>
      </p:sp>
      <p:sp>
        <p:nvSpPr>
          <p:cNvPr id="5322" name="Google Shape;5322;p89"/>
          <p:cNvSpPr txBox="1"/>
          <p:nvPr/>
        </p:nvSpPr>
        <p:spPr>
          <a:xfrm>
            <a:off x="3951888" y="2635600"/>
            <a:ext cx="5469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latin typeface="Times New Roman"/>
                <a:ea typeface="Times New Roman"/>
                <a:cs typeface="Times New Roman"/>
                <a:sym typeface="Times New Roman"/>
              </a:rPr>
              <a:t>Low Pain</a:t>
            </a:r>
            <a:endParaRPr sz="1200">
              <a:latin typeface="Times New Roman"/>
              <a:ea typeface="Times New Roman"/>
              <a:cs typeface="Times New Roman"/>
              <a:sym typeface="Times New Roman"/>
            </a:endParaRPr>
          </a:p>
        </p:txBody>
      </p:sp>
      <p:sp>
        <p:nvSpPr>
          <p:cNvPr id="5323" name="Google Shape;5323;p89"/>
          <p:cNvSpPr txBox="1"/>
          <p:nvPr/>
        </p:nvSpPr>
        <p:spPr>
          <a:xfrm>
            <a:off x="4585438" y="2635600"/>
            <a:ext cx="8388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latin typeface="Times New Roman"/>
                <a:ea typeface="Times New Roman"/>
                <a:cs typeface="Times New Roman"/>
                <a:sym typeface="Times New Roman"/>
              </a:rPr>
              <a:t>Moderate Pain</a:t>
            </a:r>
            <a:endParaRPr sz="1200">
              <a:latin typeface="Times New Roman"/>
              <a:ea typeface="Times New Roman"/>
              <a:cs typeface="Times New Roman"/>
              <a:sym typeface="Times New Roman"/>
            </a:endParaRPr>
          </a:p>
        </p:txBody>
      </p:sp>
      <p:sp>
        <p:nvSpPr>
          <p:cNvPr id="5324" name="Google Shape;5324;p89"/>
          <p:cNvSpPr txBox="1"/>
          <p:nvPr/>
        </p:nvSpPr>
        <p:spPr>
          <a:xfrm>
            <a:off x="5510888" y="2635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High Pain</a:t>
            </a:r>
            <a:endParaRPr sz="1200"/>
          </a:p>
        </p:txBody>
      </p:sp>
      <p:sp>
        <p:nvSpPr>
          <p:cNvPr id="5325" name="Google Shape;5325;p89"/>
          <p:cNvSpPr txBox="1"/>
          <p:nvPr/>
        </p:nvSpPr>
        <p:spPr>
          <a:xfrm>
            <a:off x="3710225" y="3586875"/>
            <a:ext cx="1890600" cy="3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Signal Segmentation</a:t>
            </a:r>
            <a:endParaRPr/>
          </a:p>
        </p:txBody>
      </p:sp>
      <p:graphicFrame>
        <p:nvGraphicFramePr>
          <p:cNvPr id="5326" name="Google Shape;5326;p89"/>
          <p:cNvGraphicFramePr/>
          <p:nvPr/>
        </p:nvGraphicFramePr>
        <p:xfrm>
          <a:off x="1035975" y="290700"/>
          <a:ext cx="7239100" cy="1188630"/>
        </p:xfrm>
        <a:graphic>
          <a:graphicData uri="http://schemas.openxmlformats.org/drawingml/2006/table">
            <a:tbl>
              <a:tblPr>
                <a:noFill/>
                <a:tableStyleId>{716A7C1A-1294-4CA6-8C2C-5C06D6C14AD6}</a:tableStyleId>
              </a:tblPr>
              <a:tblGrid>
                <a:gridCol w="658100">
                  <a:extLst>
                    <a:ext uri="{9D8B030D-6E8A-4147-A177-3AD203B41FA5}">
                      <a16:colId xmlns:a16="http://schemas.microsoft.com/office/drawing/2014/main" val="20000"/>
                    </a:ext>
                  </a:extLst>
                </a:gridCol>
                <a:gridCol w="658100">
                  <a:extLst>
                    <a:ext uri="{9D8B030D-6E8A-4147-A177-3AD203B41FA5}">
                      <a16:colId xmlns:a16="http://schemas.microsoft.com/office/drawing/2014/main" val="20001"/>
                    </a:ext>
                  </a:extLst>
                </a:gridCol>
                <a:gridCol w="658100">
                  <a:extLst>
                    <a:ext uri="{9D8B030D-6E8A-4147-A177-3AD203B41FA5}">
                      <a16:colId xmlns:a16="http://schemas.microsoft.com/office/drawing/2014/main" val="20002"/>
                    </a:ext>
                  </a:extLst>
                </a:gridCol>
                <a:gridCol w="658100">
                  <a:extLst>
                    <a:ext uri="{9D8B030D-6E8A-4147-A177-3AD203B41FA5}">
                      <a16:colId xmlns:a16="http://schemas.microsoft.com/office/drawing/2014/main" val="20003"/>
                    </a:ext>
                  </a:extLst>
                </a:gridCol>
                <a:gridCol w="658100">
                  <a:extLst>
                    <a:ext uri="{9D8B030D-6E8A-4147-A177-3AD203B41FA5}">
                      <a16:colId xmlns:a16="http://schemas.microsoft.com/office/drawing/2014/main" val="20004"/>
                    </a:ext>
                  </a:extLst>
                </a:gridCol>
                <a:gridCol w="658100">
                  <a:extLst>
                    <a:ext uri="{9D8B030D-6E8A-4147-A177-3AD203B41FA5}">
                      <a16:colId xmlns:a16="http://schemas.microsoft.com/office/drawing/2014/main" val="20005"/>
                    </a:ext>
                  </a:extLst>
                </a:gridCol>
                <a:gridCol w="658100">
                  <a:extLst>
                    <a:ext uri="{9D8B030D-6E8A-4147-A177-3AD203B41FA5}">
                      <a16:colId xmlns:a16="http://schemas.microsoft.com/office/drawing/2014/main" val="20006"/>
                    </a:ext>
                  </a:extLst>
                </a:gridCol>
                <a:gridCol w="658100">
                  <a:extLst>
                    <a:ext uri="{9D8B030D-6E8A-4147-A177-3AD203B41FA5}">
                      <a16:colId xmlns:a16="http://schemas.microsoft.com/office/drawing/2014/main" val="20007"/>
                    </a:ext>
                  </a:extLst>
                </a:gridCol>
                <a:gridCol w="658100">
                  <a:extLst>
                    <a:ext uri="{9D8B030D-6E8A-4147-A177-3AD203B41FA5}">
                      <a16:colId xmlns:a16="http://schemas.microsoft.com/office/drawing/2014/main" val="20008"/>
                    </a:ext>
                  </a:extLst>
                </a:gridCol>
                <a:gridCol w="658100">
                  <a:extLst>
                    <a:ext uri="{9D8B030D-6E8A-4147-A177-3AD203B41FA5}">
                      <a16:colId xmlns:a16="http://schemas.microsoft.com/office/drawing/2014/main" val="20009"/>
                    </a:ext>
                  </a:extLst>
                </a:gridCol>
                <a:gridCol w="658100">
                  <a:extLst>
                    <a:ext uri="{9D8B030D-6E8A-4147-A177-3AD203B41FA5}">
                      <a16:colId xmlns:a16="http://schemas.microsoft.com/office/drawing/2014/main" val="20010"/>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330"/>
        <p:cNvGrpSpPr/>
        <p:nvPr/>
      </p:nvGrpSpPr>
      <p:grpSpPr>
        <a:xfrm>
          <a:off x="0" y="0"/>
          <a:ext cx="0" cy="0"/>
          <a:chOff x="0" y="0"/>
          <a:chExt cx="0" cy="0"/>
        </a:xfrm>
      </p:grpSpPr>
      <p:pic>
        <p:nvPicPr>
          <p:cNvPr id="5331" name="Google Shape;5331;p90"/>
          <p:cNvPicPr preferRelativeResize="0"/>
          <p:nvPr/>
        </p:nvPicPr>
        <p:blipFill>
          <a:blip r:embed="rId3">
            <a:alphaModFix/>
          </a:blip>
          <a:stretch>
            <a:fillRect/>
          </a:stretch>
        </p:blipFill>
        <p:spPr>
          <a:xfrm>
            <a:off x="336051" y="2902001"/>
            <a:ext cx="2067148" cy="1473400"/>
          </a:xfrm>
          <a:prstGeom prst="rect">
            <a:avLst/>
          </a:prstGeom>
          <a:noFill/>
          <a:ln>
            <a:noFill/>
          </a:ln>
        </p:spPr>
      </p:pic>
      <p:pic>
        <p:nvPicPr>
          <p:cNvPr id="5332" name="Google Shape;5332;p90"/>
          <p:cNvPicPr preferRelativeResize="0"/>
          <p:nvPr/>
        </p:nvPicPr>
        <p:blipFill>
          <a:blip r:embed="rId4">
            <a:alphaModFix/>
          </a:blip>
          <a:stretch>
            <a:fillRect/>
          </a:stretch>
        </p:blipFill>
        <p:spPr>
          <a:xfrm>
            <a:off x="7457725" y="1762050"/>
            <a:ext cx="1473400" cy="1473400"/>
          </a:xfrm>
          <a:prstGeom prst="rect">
            <a:avLst/>
          </a:prstGeom>
          <a:noFill/>
          <a:ln>
            <a:noFill/>
          </a:ln>
        </p:spPr>
      </p:pic>
      <p:pic>
        <p:nvPicPr>
          <p:cNvPr id="5333" name="Google Shape;5333;p90"/>
          <p:cNvPicPr preferRelativeResize="0"/>
          <p:nvPr/>
        </p:nvPicPr>
        <p:blipFill>
          <a:blip r:embed="rId5">
            <a:alphaModFix/>
          </a:blip>
          <a:stretch>
            <a:fillRect/>
          </a:stretch>
        </p:blipFill>
        <p:spPr>
          <a:xfrm>
            <a:off x="3175000" y="775500"/>
            <a:ext cx="2288101" cy="1716075"/>
          </a:xfrm>
          <a:prstGeom prst="rect">
            <a:avLst/>
          </a:prstGeom>
          <a:noFill/>
          <a:ln>
            <a:noFill/>
          </a:ln>
        </p:spPr>
      </p:pic>
      <p:pic>
        <p:nvPicPr>
          <p:cNvPr id="5334" name="Google Shape;5334;p90"/>
          <p:cNvPicPr preferRelativeResize="0"/>
          <p:nvPr/>
        </p:nvPicPr>
        <p:blipFill>
          <a:blip r:embed="rId6">
            <a:alphaModFix/>
          </a:blip>
          <a:stretch>
            <a:fillRect/>
          </a:stretch>
        </p:blipFill>
        <p:spPr>
          <a:xfrm>
            <a:off x="263400" y="775500"/>
            <a:ext cx="2288101" cy="1716069"/>
          </a:xfrm>
          <a:prstGeom prst="rect">
            <a:avLst/>
          </a:prstGeom>
          <a:noFill/>
          <a:ln>
            <a:noFill/>
          </a:ln>
        </p:spPr>
      </p:pic>
      <p:sp>
        <p:nvSpPr>
          <p:cNvPr id="5335" name="Google Shape;5335;p90"/>
          <p:cNvSpPr/>
          <p:nvPr/>
        </p:nvSpPr>
        <p:spPr>
          <a:xfrm>
            <a:off x="2492500" y="1350100"/>
            <a:ext cx="682500" cy="4779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i="1">
                <a:latin typeface="Times New Roman"/>
                <a:ea typeface="Times New Roman"/>
                <a:cs typeface="Times New Roman"/>
                <a:sym typeface="Times New Roman"/>
              </a:rPr>
              <a:t>AEP</a:t>
            </a:r>
            <a:endParaRPr b="1" i="1">
              <a:latin typeface="Times New Roman"/>
              <a:ea typeface="Times New Roman"/>
              <a:cs typeface="Times New Roman"/>
              <a:sym typeface="Times New Roman"/>
            </a:endParaRPr>
          </a:p>
        </p:txBody>
      </p:sp>
      <p:sp>
        <p:nvSpPr>
          <p:cNvPr id="5336" name="Google Shape;5336;p90"/>
          <p:cNvSpPr/>
          <p:nvPr/>
        </p:nvSpPr>
        <p:spPr>
          <a:xfrm>
            <a:off x="2492500" y="3478350"/>
            <a:ext cx="682500" cy="4779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i="1">
                <a:latin typeface="Times New Roman"/>
                <a:ea typeface="Times New Roman"/>
                <a:cs typeface="Times New Roman"/>
                <a:sym typeface="Times New Roman"/>
              </a:rPr>
              <a:t>FFT</a:t>
            </a:r>
            <a:endParaRPr b="1" i="1">
              <a:latin typeface="Times New Roman"/>
              <a:ea typeface="Times New Roman"/>
              <a:cs typeface="Times New Roman"/>
              <a:sym typeface="Times New Roman"/>
            </a:endParaRPr>
          </a:p>
        </p:txBody>
      </p:sp>
      <p:sp>
        <p:nvSpPr>
          <p:cNvPr id="5337" name="Google Shape;5337;p90"/>
          <p:cNvSpPr/>
          <p:nvPr/>
        </p:nvSpPr>
        <p:spPr>
          <a:xfrm>
            <a:off x="5565700" y="775513"/>
            <a:ext cx="540600" cy="35925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90"/>
          <p:cNvSpPr txBox="1"/>
          <p:nvPr/>
        </p:nvSpPr>
        <p:spPr>
          <a:xfrm>
            <a:off x="4027113" y="2892538"/>
            <a:ext cx="851100" cy="2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a:latin typeface="Times New Roman"/>
                <a:ea typeface="Times New Roman"/>
                <a:cs typeface="Times New Roman"/>
                <a:sym typeface="Times New Roman"/>
              </a:rPr>
              <a:t>PSD</a:t>
            </a:r>
            <a:endParaRPr sz="2100" i="1">
              <a:latin typeface="Times New Roman"/>
              <a:ea typeface="Times New Roman"/>
              <a:cs typeface="Times New Roman"/>
              <a:sym typeface="Times New Roman"/>
            </a:endParaRPr>
          </a:p>
        </p:txBody>
      </p:sp>
      <p:sp>
        <p:nvSpPr>
          <p:cNvPr id="5339" name="Google Shape;5339;p90"/>
          <p:cNvSpPr/>
          <p:nvPr/>
        </p:nvSpPr>
        <p:spPr>
          <a:xfrm>
            <a:off x="3507975" y="3294738"/>
            <a:ext cx="1889400" cy="939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i="1">
                <a:solidFill>
                  <a:schemeClr val="dk1"/>
                </a:solidFill>
                <a:latin typeface="Times New Roman"/>
                <a:ea typeface="Times New Roman"/>
                <a:cs typeface="Times New Roman"/>
                <a:sym typeface="Times New Roman"/>
              </a:rPr>
              <a:t>Theta(4~8Hz)</a:t>
            </a:r>
            <a:endParaRPr sz="1800" i="1">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i="1">
                <a:solidFill>
                  <a:schemeClr val="dk1"/>
                </a:solidFill>
                <a:latin typeface="Times New Roman"/>
                <a:ea typeface="Times New Roman"/>
                <a:cs typeface="Times New Roman"/>
                <a:sym typeface="Times New Roman"/>
              </a:rPr>
              <a:t>Alpha(8~13Hz)</a:t>
            </a:r>
            <a:endParaRPr sz="1800" i="1">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i="1">
                <a:solidFill>
                  <a:schemeClr val="dk1"/>
                </a:solidFill>
                <a:latin typeface="Times New Roman"/>
                <a:ea typeface="Times New Roman"/>
                <a:cs typeface="Times New Roman"/>
                <a:sym typeface="Times New Roman"/>
              </a:rPr>
              <a:t>Beta(13~30Hz)</a:t>
            </a:r>
            <a:endParaRPr i="1">
              <a:latin typeface="Times New Roman"/>
              <a:ea typeface="Times New Roman"/>
              <a:cs typeface="Times New Roman"/>
              <a:sym typeface="Times New Roman"/>
            </a:endParaRPr>
          </a:p>
        </p:txBody>
      </p:sp>
      <p:sp>
        <p:nvSpPr>
          <p:cNvPr id="5340" name="Google Shape;5340;p90"/>
          <p:cNvSpPr/>
          <p:nvPr/>
        </p:nvSpPr>
        <p:spPr>
          <a:xfrm>
            <a:off x="6229875" y="2271450"/>
            <a:ext cx="1015500" cy="7020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i="1">
                <a:latin typeface="Times New Roman"/>
                <a:ea typeface="Times New Roman"/>
                <a:cs typeface="Times New Roman"/>
                <a:sym typeface="Times New Roman"/>
              </a:rPr>
              <a:t>Bicubic</a:t>
            </a:r>
            <a:endParaRPr b="1" i="1">
              <a:latin typeface="Times New Roman"/>
              <a:ea typeface="Times New Roman"/>
              <a:cs typeface="Times New Roman"/>
              <a:sym typeface="Times New Roman"/>
            </a:endParaRPr>
          </a:p>
        </p:txBody>
      </p:sp>
      <p:sp>
        <p:nvSpPr>
          <p:cNvPr id="5341" name="Google Shape;5341;p90"/>
          <p:cNvSpPr txBox="1"/>
          <p:nvPr/>
        </p:nvSpPr>
        <p:spPr>
          <a:xfrm>
            <a:off x="7598625" y="3294750"/>
            <a:ext cx="1191600" cy="79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i="1">
                <a:latin typeface="Times New Roman"/>
                <a:ea typeface="Times New Roman"/>
                <a:cs typeface="Times New Roman"/>
                <a:sym typeface="Times New Roman"/>
              </a:rPr>
              <a:t>Spectral Topography Map</a:t>
            </a:r>
            <a:endParaRPr sz="1300" i="1">
              <a:latin typeface="Times New Roman"/>
              <a:ea typeface="Times New Roman"/>
              <a:cs typeface="Times New Roman"/>
              <a:sym typeface="Times New Roman"/>
            </a:endParaRPr>
          </a:p>
        </p:txBody>
      </p:sp>
      <p:sp>
        <p:nvSpPr>
          <p:cNvPr id="5342" name="Google Shape;5342;p90"/>
          <p:cNvSpPr txBox="1"/>
          <p:nvPr/>
        </p:nvSpPr>
        <p:spPr>
          <a:xfrm>
            <a:off x="3688825" y="4726125"/>
            <a:ext cx="21360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Image Generation</a:t>
            </a:r>
            <a:endParaRPr/>
          </a:p>
        </p:txBody>
      </p:sp>
      <p:pic>
        <p:nvPicPr>
          <p:cNvPr id="5343" name="Google Shape;5343;p90"/>
          <p:cNvPicPr preferRelativeResize="0"/>
          <p:nvPr/>
        </p:nvPicPr>
        <p:blipFill>
          <a:blip r:embed="rId7">
            <a:alphaModFix/>
          </a:blip>
          <a:stretch>
            <a:fillRect/>
          </a:stretch>
        </p:blipFill>
        <p:spPr>
          <a:xfrm>
            <a:off x="7457727" y="1762052"/>
            <a:ext cx="1597579" cy="14734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347"/>
        <p:cNvGrpSpPr/>
        <p:nvPr/>
      </p:nvGrpSpPr>
      <p:grpSpPr>
        <a:xfrm>
          <a:off x="0" y="0"/>
          <a:ext cx="0" cy="0"/>
          <a:chOff x="0" y="0"/>
          <a:chExt cx="0" cy="0"/>
        </a:xfrm>
      </p:grpSpPr>
      <p:sp>
        <p:nvSpPr>
          <p:cNvPr id="5348" name="Google Shape;5348;p91"/>
          <p:cNvSpPr/>
          <p:nvPr/>
        </p:nvSpPr>
        <p:spPr>
          <a:xfrm flipH="1">
            <a:off x="898952" y="6545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91"/>
          <p:cNvSpPr/>
          <p:nvPr/>
        </p:nvSpPr>
        <p:spPr>
          <a:xfrm flipH="1">
            <a:off x="1011125" y="5518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91"/>
          <p:cNvSpPr/>
          <p:nvPr/>
        </p:nvSpPr>
        <p:spPr>
          <a:xfrm flipH="1">
            <a:off x="1130750" y="489750"/>
            <a:ext cx="10827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1" name="Google Shape;5351;p91"/>
          <p:cNvCxnSpPr/>
          <p:nvPr/>
        </p:nvCxnSpPr>
        <p:spPr>
          <a:xfrm rot="10800000" flipH="1">
            <a:off x="24497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5352" name="Google Shape;5352;p91"/>
          <p:cNvSpPr/>
          <p:nvPr/>
        </p:nvSpPr>
        <p:spPr>
          <a:xfrm>
            <a:off x="32511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Conv3-32</a:t>
            </a:r>
            <a:endParaRPr sz="1500" b="1"/>
          </a:p>
          <a:p>
            <a:pPr marL="0" lvl="0" indent="0" algn="ctr" rtl="0">
              <a:spcBef>
                <a:spcPts val="0"/>
              </a:spcBef>
              <a:spcAft>
                <a:spcPts val="0"/>
              </a:spcAft>
              <a:buNone/>
            </a:pPr>
            <a:r>
              <a:rPr lang="en" sz="1500" b="1"/>
              <a:t>x4</a:t>
            </a:r>
            <a:endParaRPr sz="1500" b="1"/>
          </a:p>
        </p:txBody>
      </p:sp>
      <p:cxnSp>
        <p:nvCxnSpPr>
          <p:cNvPr id="5353" name="Google Shape;5353;p91"/>
          <p:cNvCxnSpPr/>
          <p:nvPr/>
        </p:nvCxnSpPr>
        <p:spPr>
          <a:xfrm rot="10800000" flipH="1">
            <a:off x="4442838"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5354" name="Google Shape;5354;p91"/>
          <p:cNvSpPr/>
          <p:nvPr/>
        </p:nvSpPr>
        <p:spPr>
          <a:xfrm>
            <a:off x="52442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5355" name="Google Shape;5355;p91"/>
          <p:cNvCxnSpPr/>
          <p:nvPr/>
        </p:nvCxnSpPr>
        <p:spPr>
          <a:xfrm rot="10800000" flipH="1">
            <a:off x="64359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5356" name="Google Shape;5356;p91"/>
          <p:cNvSpPr/>
          <p:nvPr/>
        </p:nvSpPr>
        <p:spPr>
          <a:xfrm>
            <a:off x="7237350"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Conv3-64</a:t>
            </a:r>
            <a:endParaRPr sz="1500" b="1"/>
          </a:p>
          <a:p>
            <a:pPr marL="0" lvl="0" indent="0" algn="ctr" rtl="0">
              <a:spcBef>
                <a:spcPts val="0"/>
              </a:spcBef>
              <a:spcAft>
                <a:spcPts val="0"/>
              </a:spcAft>
              <a:buNone/>
            </a:pPr>
            <a:r>
              <a:rPr lang="en" sz="1500" b="1"/>
              <a:t>x2</a:t>
            </a:r>
            <a:endParaRPr sz="1500" b="1"/>
          </a:p>
        </p:txBody>
      </p:sp>
      <p:cxnSp>
        <p:nvCxnSpPr>
          <p:cNvPr id="5357" name="Google Shape;5357;p91"/>
          <p:cNvCxnSpPr/>
          <p:nvPr/>
        </p:nvCxnSpPr>
        <p:spPr>
          <a:xfrm>
            <a:off x="7756950" y="1477650"/>
            <a:ext cx="3900" cy="570000"/>
          </a:xfrm>
          <a:prstGeom prst="straightConnector1">
            <a:avLst/>
          </a:prstGeom>
          <a:noFill/>
          <a:ln w="19050" cap="flat" cmpd="sng">
            <a:solidFill>
              <a:schemeClr val="dk1"/>
            </a:solidFill>
            <a:prstDash val="solid"/>
            <a:round/>
            <a:headEnd type="none" w="med" len="med"/>
            <a:tailEnd type="triangle" w="med" len="med"/>
          </a:ln>
        </p:spPr>
      </p:cxnSp>
      <p:sp>
        <p:nvSpPr>
          <p:cNvPr id="5358" name="Google Shape;5358;p91"/>
          <p:cNvSpPr/>
          <p:nvPr/>
        </p:nvSpPr>
        <p:spPr>
          <a:xfrm>
            <a:off x="72373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5359" name="Google Shape;5359;p91"/>
          <p:cNvCxnSpPr/>
          <p:nvPr/>
        </p:nvCxnSpPr>
        <p:spPr>
          <a:xfrm flipH="1">
            <a:off x="649610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5360" name="Google Shape;5360;p91"/>
          <p:cNvSpPr/>
          <p:nvPr/>
        </p:nvSpPr>
        <p:spPr>
          <a:xfrm>
            <a:off x="5288175"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a:t>
            </a:r>
            <a:endParaRPr sz="1500" b="1"/>
          </a:p>
          <a:p>
            <a:pPr marL="0" lvl="0" indent="0" algn="ctr" rtl="0">
              <a:spcBef>
                <a:spcPts val="0"/>
              </a:spcBef>
              <a:spcAft>
                <a:spcPts val="0"/>
              </a:spcAft>
              <a:buNone/>
            </a:pPr>
            <a:r>
              <a:rPr lang="en" sz="1500" b="1"/>
              <a:t>128</a:t>
            </a:r>
            <a:endParaRPr sz="1500" b="1"/>
          </a:p>
        </p:txBody>
      </p:sp>
      <p:cxnSp>
        <p:nvCxnSpPr>
          <p:cNvPr id="5361" name="Google Shape;5361;p91"/>
          <p:cNvCxnSpPr/>
          <p:nvPr/>
        </p:nvCxnSpPr>
        <p:spPr>
          <a:xfrm flipH="1">
            <a:off x="449835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5362" name="Google Shape;5362;p91"/>
          <p:cNvSpPr/>
          <p:nvPr/>
        </p:nvSpPr>
        <p:spPr>
          <a:xfrm>
            <a:off x="33066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5363" name="Google Shape;5363;p91"/>
          <p:cNvCxnSpPr/>
          <p:nvPr/>
        </p:nvCxnSpPr>
        <p:spPr>
          <a:xfrm>
            <a:off x="3793900" y="3017625"/>
            <a:ext cx="15900" cy="549300"/>
          </a:xfrm>
          <a:prstGeom prst="straightConnector1">
            <a:avLst/>
          </a:prstGeom>
          <a:noFill/>
          <a:ln w="19050" cap="flat" cmpd="sng">
            <a:solidFill>
              <a:schemeClr val="dk1"/>
            </a:solidFill>
            <a:prstDash val="solid"/>
            <a:round/>
            <a:headEnd type="none" w="med" len="med"/>
            <a:tailEnd type="triangle" w="med" len="med"/>
          </a:ln>
        </p:spPr>
      </p:cxnSp>
      <p:sp>
        <p:nvSpPr>
          <p:cNvPr id="5364" name="Google Shape;5364;p91"/>
          <p:cNvSpPr/>
          <p:nvPr/>
        </p:nvSpPr>
        <p:spPr>
          <a:xfrm>
            <a:off x="3306650" y="36677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FC-512</a:t>
            </a:r>
            <a:endParaRPr sz="1500" b="1"/>
          </a:p>
        </p:txBody>
      </p:sp>
      <p:cxnSp>
        <p:nvCxnSpPr>
          <p:cNvPr id="5365" name="Google Shape;5365;p91"/>
          <p:cNvCxnSpPr/>
          <p:nvPr/>
        </p:nvCxnSpPr>
        <p:spPr>
          <a:xfrm rot="10800000" flipH="1">
            <a:off x="4498350" y="40666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5366" name="Google Shape;5366;p91"/>
          <p:cNvSpPr/>
          <p:nvPr/>
        </p:nvSpPr>
        <p:spPr>
          <a:xfrm>
            <a:off x="5299750" y="36808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Feature</a:t>
            </a:r>
            <a:endParaRPr sz="1500" b="1"/>
          </a:p>
          <a:p>
            <a:pPr marL="0" lvl="0" indent="0" algn="ctr" rtl="0">
              <a:spcBef>
                <a:spcPts val="0"/>
              </a:spcBef>
              <a:spcAft>
                <a:spcPts val="0"/>
              </a:spcAft>
              <a:buNone/>
            </a:pPr>
            <a:r>
              <a:rPr lang="en" sz="1500" b="1"/>
              <a:t>Vector</a:t>
            </a:r>
            <a:endParaRPr sz="1500" b="1"/>
          </a:p>
        </p:txBody>
      </p:sp>
      <p:sp>
        <p:nvSpPr>
          <p:cNvPr id="5367" name="Google Shape;5367;p91"/>
          <p:cNvSpPr txBox="1"/>
          <p:nvPr/>
        </p:nvSpPr>
        <p:spPr>
          <a:xfrm>
            <a:off x="1329875" y="105150"/>
            <a:ext cx="739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Input</a:t>
            </a:r>
            <a:endParaRPr b="1"/>
          </a:p>
        </p:txBody>
      </p:sp>
      <p:sp>
        <p:nvSpPr>
          <p:cNvPr id="5368" name="Google Shape;5368;p91"/>
          <p:cNvSpPr txBox="1"/>
          <p:nvPr/>
        </p:nvSpPr>
        <p:spPr>
          <a:xfrm>
            <a:off x="1075175" y="1663050"/>
            <a:ext cx="9939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32x32x3</a:t>
            </a:r>
            <a:endParaRPr b="1"/>
          </a:p>
        </p:txBody>
      </p:sp>
      <p:sp>
        <p:nvSpPr>
          <p:cNvPr id="5369" name="Google Shape;5369;p91"/>
          <p:cNvSpPr txBox="1"/>
          <p:nvPr/>
        </p:nvSpPr>
        <p:spPr>
          <a:xfrm>
            <a:off x="5440500" y="3283100"/>
            <a:ext cx="934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Output</a:t>
            </a:r>
            <a:endParaRPr b="1"/>
          </a:p>
        </p:txBody>
      </p:sp>
      <p:pic>
        <p:nvPicPr>
          <p:cNvPr id="5370" name="Google Shape;5370;p91"/>
          <p:cNvPicPr preferRelativeResize="0"/>
          <p:nvPr/>
        </p:nvPicPr>
        <p:blipFill>
          <a:blip r:embed="rId3">
            <a:alphaModFix/>
          </a:blip>
          <a:stretch>
            <a:fillRect/>
          </a:stretch>
        </p:blipFill>
        <p:spPr>
          <a:xfrm>
            <a:off x="894613" y="452763"/>
            <a:ext cx="1355025" cy="1249725"/>
          </a:xfrm>
          <a:prstGeom prst="rect">
            <a:avLst/>
          </a:prstGeom>
          <a:noFill/>
          <a:ln>
            <a:noFill/>
          </a:ln>
        </p:spPr>
      </p:pic>
      <p:sp>
        <p:nvSpPr>
          <p:cNvPr id="5371" name="Google Shape;5371;p91"/>
          <p:cNvSpPr txBox="1"/>
          <p:nvPr/>
        </p:nvSpPr>
        <p:spPr>
          <a:xfrm>
            <a:off x="3885250" y="4781375"/>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375"/>
        <p:cNvGrpSpPr/>
        <p:nvPr/>
      </p:nvGrpSpPr>
      <p:grpSpPr>
        <a:xfrm>
          <a:off x="0" y="0"/>
          <a:ext cx="0" cy="0"/>
          <a:chOff x="0" y="0"/>
          <a:chExt cx="0" cy="0"/>
        </a:xfrm>
      </p:grpSpPr>
      <p:sp>
        <p:nvSpPr>
          <p:cNvPr id="5376" name="Google Shape;5376;p92"/>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377" name="Google Shape;5377;p92"/>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378" name="Google Shape;5378;p92"/>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379" name="Google Shape;5379;p92"/>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380" name="Google Shape;5380;p92"/>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381" name="Google Shape;5381;p92"/>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5382" name="Google Shape;5382;p92"/>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383" name="Google Shape;5383;p92"/>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384" name="Google Shape;5384;p92"/>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385" name="Google Shape;5385;p92"/>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386" name="Google Shape;5386;p92"/>
          <p:cNvCxnSpPr>
            <a:stCxn id="5376" idx="0"/>
            <a:endCxn id="5378"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387" name="Google Shape;5387;p92"/>
          <p:cNvCxnSpPr>
            <a:stCxn id="5378" idx="0"/>
            <a:endCxn id="537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388" name="Google Shape;5388;p92"/>
          <p:cNvCxnSpPr>
            <a:stCxn id="5377" idx="0"/>
            <a:endCxn id="5380"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389" name="Google Shape;5389;p92"/>
          <p:cNvCxnSpPr>
            <a:stCxn id="5378" idx="0"/>
            <a:endCxn id="537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390" name="Google Shape;5390;p92"/>
          <p:cNvCxnSpPr>
            <a:stCxn id="5378" idx="0"/>
            <a:endCxn id="537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391" name="Google Shape;5391;p92"/>
          <p:cNvCxnSpPr>
            <a:stCxn id="5377" idx="2"/>
            <a:endCxn id="5378"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2" name="Google Shape;5392;p92"/>
          <p:cNvCxnSpPr>
            <a:stCxn id="5380" idx="0"/>
            <a:endCxn id="5379"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3" name="Google Shape;5393;p92"/>
          <p:cNvCxnSpPr>
            <a:stCxn id="5379" idx="0"/>
            <a:endCxn id="5383"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4" name="Google Shape;5394;p92"/>
          <p:cNvCxnSpPr>
            <a:stCxn id="5383" idx="0"/>
            <a:endCxn id="5384"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5" name="Google Shape;5395;p92"/>
          <p:cNvCxnSpPr>
            <a:stCxn id="5384" idx="0"/>
            <a:endCxn id="5385"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6" name="Google Shape;5396;p92"/>
          <p:cNvCxnSpPr>
            <a:stCxn id="5385" idx="0"/>
            <a:endCxn id="5381"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7" name="Google Shape;5397;p92"/>
          <p:cNvCxnSpPr>
            <a:stCxn id="5381" idx="0"/>
            <a:endCxn id="5382"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5398" name="Google Shape;5398;p92"/>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5399" name="Google Shape;5399;p92"/>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5400" name="Google Shape;5400;p92"/>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5401" name="Google Shape;5401;p92"/>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5402" name="Google Shape;5402;p92"/>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5403" name="Google Shape;5403;p92"/>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5404" name="Google Shape;5404;p92"/>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5405" name="Google Shape;5405;p92"/>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5406" name="Google Shape;5406;p92"/>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5407" name="Google Shape;5407;p92"/>
          <p:cNvCxnSpPr>
            <a:stCxn id="5398" idx="0"/>
            <a:endCxn id="5399"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08" name="Google Shape;5408;p92"/>
          <p:cNvCxnSpPr>
            <a:stCxn id="5399" idx="0"/>
            <a:endCxn id="5401"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09" name="Google Shape;5409;p92"/>
          <p:cNvCxnSpPr>
            <a:stCxn id="5401" idx="0"/>
            <a:endCxn id="5401"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410" name="Google Shape;5410;p92"/>
          <p:cNvCxnSpPr>
            <a:stCxn id="5400" idx="0"/>
            <a:endCxn id="5402"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11" name="Google Shape;5411;p92"/>
          <p:cNvCxnSpPr>
            <a:stCxn id="5401" idx="0"/>
            <a:endCxn id="5401"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412" name="Google Shape;5412;p92"/>
          <p:cNvCxnSpPr>
            <a:stCxn id="5401" idx="0"/>
            <a:endCxn id="5401"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413" name="Google Shape;5413;p92"/>
          <p:cNvCxnSpPr>
            <a:stCxn id="5400" idx="2"/>
            <a:endCxn id="5401"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14" name="Google Shape;5414;p92"/>
          <p:cNvCxnSpPr>
            <a:stCxn id="5402" idx="0"/>
            <a:endCxn id="5415"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16" name="Google Shape;5416;p92"/>
          <p:cNvCxnSpPr>
            <a:stCxn id="5403" idx="0"/>
            <a:endCxn id="5406"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5417" name="Google Shape;5417;p92"/>
          <p:cNvCxnSpPr>
            <a:stCxn id="5406" idx="0"/>
            <a:endCxn id="5405"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5418" name="Google Shape;5418;p92"/>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5419" name="Google Shape;5419;p92"/>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5420" name="Google Shape;5420;p92"/>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5421" name="Google Shape;5421;p92"/>
          <p:cNvSpPr txBox="1"/>
          <p:nvPr/>
        </p:nvSpPr>
        <p:spPr>
          <a:xfrm rot="1478449">
            <a:off x="3050475" y="302269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Stack1</a:t>
            </a:r>
            <a:endParaRPr sz="1000"/>
          </a:p>
        </p:txBody>
      </p:sp>
      <p:sp>
        <p:nvSpPr>
          <p:cNvPr id="5422" name="Google Shape;5422;p92"/>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Stack2</a:t>
            </a:r>
            <a:endParaRPr sz="1000"/>
          </a:p>
        </p:txBody>
      </p:sp>
      <p:sp>
        <p:nvSpPr>
          <p:cNvPr id="5423" name="Google Shape;5423;p92"/>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Stack3</a:t>
            </a:r>
            <a:endParaRPr sz="1000"/>
          </a:p>
        </p:txBody>
      </p:sp>
      <p:pic>
        <p:nvPicPr>
          <p:cNvPr id="5424" name="Google Shape;5424;p92"/>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5425" name="Google Shape;5425;p92"/>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5426" name="Google Shape;5426;p92"/>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427" name="Google Shape;5427;p92"/>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428" name="Google Shape;5428;p92"/>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429" name="Google Shape;5429;p92"/>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430" name="Google Shape;5430;p92"/>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431" name="Google Shape;5431;p92"/>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5432" name="Google Shape;5432;p92"/>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433" name="Google Shape;5433;p92"/>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434" name="Google Shape;5434;p92"/>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435" name="Google Shape;5435;p92"/>
          <p:cNvCxnSpPr>
            <a:stCxn id="5425" idx="0"/>
            <a:endCxn id="5426"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36" name="Google Shape;5436;p92"/>
          <p:cNvCxnSpPr>
            <a:stCxn id="5426" idx="0"/>
            <a:endCxn id="5428"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437" name="Google Shape;5437;p92"/>
          <p:cNvCxnSpPr>
            <a:stCxn id="5428" idx="0"/>
            <a:endCxn id="54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438" name="Google Shape;5438;p92"/>
          <p:cNvCxnSpPr>
            <a:stCxn id="5427" idx="0"/>
            <a:endCxn id="5430"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439" name="Google Shape;5439;p92"/>
          <p:cNvCxnSpPr>
            <a:stCxn id="5428" idx="0"/>
            <a:endCxn id="54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440" name="Google Shape;5440;p92"/>
          <p:cNvCxnSpPr>
            <a:stCxn id="5428" idx="0"/>
            <a:endCxn id="54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441" name="Google Shape;5441;p92"/>
          <p:cNvCxnSpPr>
            <a:stCxn id="5427" idx="2"/>
            <a:endCxn id="5428"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2" name="Google Shape;5442;p92"/>
          <p:cNvCxnSpPr>
            <a:stCxn id="5430" idx="0"/>
            <a:endCxn id="5429"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3" name="Google Shape;5443;p92"/>
          <p:cNvCxnSpPr>
            <a:stCxn id="5429" idx="0"/>
            <a:endCxn id="5432"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4" name="Google Shape;5444;p92"/>
          <p:cNvCxnSpPr>
            <a:stCxn id="5432" idx="0"/>
            <a:endCxn id="5433"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5" name="Google Shape;5445;p92"/>
          <p:cNvCxnSpPr>
            <a:stCxn id="5433" idx="0"/>
            <a:endCxn id="5434"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6" name="Google Shape;5446;p92"/>
          <p:cNvCxnSpPr>
            <a:stCxn id="5434" idx="0"/>
            <a:endCxn id="5431"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7" name="Google Shape;5447;p92"/>
          <p:cNvCxnSpPr>
            <a:stCxn id="5431" idx="0"/>
            <a:endCxn id="5448"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5449" name="Google Shape;5449;p92"/>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5450" name="Google Shape;5450;p92"/>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5451" name="Google Shape;5451;p92"/>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5452" name="Google Shape;5452;p92"/>
          <p:cNvCxnSpPr>
            <a:endCxn id="5376"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5453" name="Google Shape;5453;p92"/>
          <p:cNvSpPr/>
          <p:nvPr/>
        </p:nvSpPr>
        <p:spPr>
          <a:xfrm>
            <a:off x="8018950" y="3587950"/>
            <a:ext cx="803100" cy="52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Feature</a:t>
            </a:r>
            <a:endParaRPr/>
          </a:p>
          <a:p>
            <a:pPr marL="0" lvl="0" indent="0" algn="l" rtl="0">
              <a:spcBef>
                <a:spcPts val="0"/>
              </a:spcBef>
              <a:spcAft>
                <a:spcPts val="0"/>
              </a:spcAft>
              <a:buNone/>
            </a:pPr>
            <a:r>
              <a:rPr lang="en"/>
              <a:t>Vector</a:t>
            </a:r>
            <a:endParaRPr/>
          </a:p>
        </p:txBody>
      </p:sp>
      <p:sp>
        <p:nvSpPr>
          <p:cNvPr id="5454" name="Google Shape;5454;p92"/>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5455" name="Google Shape;5455;p92"/>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5456" name="Google Shape;5456;p92"/>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5457" name="Google Shape;5457;p92"/>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5458" name="Google Shape;5458;p92"/>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459" name="Google Shape;5459;p92"/>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5460" name="Google Shape;5460;p92"/>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5461" name="Google Shape;5461;p92"/>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5462" name="Google Shape;5462;p92"/>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5463" name="Google Shape;5463;p92"/>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
        <p:nvSpPr>
          <p:cNvPr id="5464" name="Google Shape;5464;p92"/>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
        <p:nvSpPr>
          <p:cNvPr id="5465" name="Google Shape;5465;p92"/>
          <p:cNvSpPr txBox="1"/>
          <p:nvPr/>
        </p:nvSpPr>
        <p:spPr>
          <a:xfrm rot="1478449">
            <a:off x="6538469" y="30232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Stack4</a:t>
            </a:r>
            <a:endParaRPr sz="100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469"/>
        <p:cNvGrpSpPr/>
        <p:nvPr/>
      </p:nvGrpSpPr>
      <p:grpSpPr>
        <a:xfrm>
          <a:off x="0" y="0"/>
          <a:ext cx="0" cy="0"/>
          <a:chOff x="0" y="0"/>
          <a:chExt cx="0" cy="0"/>
        </a:xfrm>
      </p:grpSpPr>
      <p:sp>
        <p:nvSpPr>
          <p:cNvPr id="5470" name="Google Shape;5470;p93"/>
          <p:cNvSpPr/>
          <p:nvPr/>
        </p:nvSpPr>
        <p:spPr>
          <a:xfrm>
            <a:off x="3594263" y="3171824"/>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471" name="Google Shape;5471;p93"/>
          <p:cNvSpPr/>
          <p:nvPr/>
        </p:nvSpPr>
        <p:spPr>
          <a:xfrm>
            <a:off x="3594263" y="2472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472" name="Google Shape;5472;p93"/>
          <p:cNvSpPr/>
          <p:nvPr/>
        </p:nvSpPr>
        <p:spPr>
          <a:xfrm>
            <a:off x="3594263" y="282224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473" name="Google Shape;5473;p93"/>
          <p:cNvSpPr/>
          <p:nvPr/>
        </p:nvSpPr>
        <p:spPr>
          <a:xfrm rot="5400000">
            <a:off x="4468200"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474" name="Google Shape;5474;p93"/>
          <p:cNvSpPr/>
          <p:nvPr/>
        </p:nvSpPr>
        <p:spPr>
          <a:xfrm>
            <a:off x="3594263" y="21230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475" name="Google Shape;5475;p93"/>
          <p:cNvSpPr/>
          <p:nvPr/>
        </p:nvSpPr>
        <p:spPr>
          <a:xfrm rot="5400000">
            <a:off x="5866500"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5476" name="Google Shape;5476;p93"/>
          <p:cNvSpPr/>
          <p:nvPr/>
        </p:nvSpPr>
        <p:spPr>
          <a:xfrm rot="5400000">
            <a:off x="621607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477" name="Google Shape;5477;p93"/>
          <p:cNvSpPr/>
          <p:nvPr/>
        </p:nvSpPr>
        <p:spPr>
          <a:xfrm rot="5400000">
            <a:off x="4817775"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478" name="Google Shape;5478;p93"/>
          <p:cNvSpPr/>
          <p:nvPr/>
        </p:nvSpPr>
        <p:spPr>
          <a:xfrm rot="5400000">
            <a:off x="5167350" y="2647463"/>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479" name="Google Shape;5479;p93"/>
          <p:cNvSpPr/>
          <p:nvPr/>
        </p:nvSpPr>
        <p:spPr>
          <a:xfrm rot="5400000">
            <a:off x="551692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480" name="Google Shape;5480;p93"/>
          <p:cNvCxnSpPr>
            <a:stCxn id="5472" idx="0"/>
            <a:endCxn id="5472"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5481" name="Google Shape;5481;p93"/>
          <p:cNvCxnSpPr>
            <a:stCxn id="5472" idx="0"/>
            <a:endCxn id="5472"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5482" name="Google Shape;5482;p93"/>
          <p:cNvCxnSpPr>
            <a:stCxn id="5472" idx="0"/>
            <a:endCxn id="5472"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5483" name="Google Shape;5483;p93"/>
          <p:cNvCxnSpPr>
            <a:endCxn id="5473" idx="2"/>
          </p:cNvCxnSpPr>
          <p:nvPr/>
        </p:nvCxnSpPr>
        <p:spPr>
          <a:xfrm>
            <a:off x="4555050" y="2782612"/>
            <a:ext cx="246000" cy="2400"/>
          </a:xfrm>
          <a:prstGeom prst="straightConnector1">
            <a:avLst/>
          </a:prstGeom>
          <a:noFill/>
          <a:ln w="9525" cap="flat" cmpd="sng">
            <a:solidFill>
              <a:schemeClr val="dk2"/>
            </a:solidFill>
            <a:prstDash val="solid"/>
            <a:round/>
            <a:headEnd type="none" w="med" len="med"/>
            <a:tailEnd type="none" w="med" len="med"/>
          </a:ln>
        </p:spPr>
      </p:cxnSp>
      <p:cxnSp>
        <p:nvCxnSpPr>
          <p:cNvPr id="5484" name="Google Shape;5484;p93"/>
          <p:cNvCxnSpPr>
            <a:stCxn id="5473" idx="0"/>
            <a:endCxn id="5477" idx="2"/>
          </p:cNvCxnSpPr>
          <p:nvPr/>
        </p:nvCxnSpPr>
        <p:spPr>
          <a:xfrm>
            <a:off x="5076150"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85" name="Google Shape;5485;p93"/>
          <p:cNvCxnSpPr>
            <a:stCxn id="5477" idx="0"/>
            <a:endCxn id="5478" idx="2"/>
          </p:cNvCxnSpPr>
          <p:nvPr/>
        </p:nvCxnSpPr>
        <p:spPr>
          <a:xfrm>
            <a:off x="542572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86" name="Google Shape;5486;p93"/>
          <p:cNvCxnSpPr>
            <a:stCxn id="5478" idx="0"/>
            <a:endCxn id="5479" idx="2"/>
          </p:cNvCxnSpPr>
          <p:nvPr/>
        </p:nvCxnSpPr>
        <p:spPr>
          <a:xfrm>
            <a:off x="5775300" y="2785013"/>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87" name="Google Shape;5487;p93"/>
          <p:cNvCxnSpPr>
            <a:stCxn id="5479" idx="0"/>
            <a:endCxn id="5475" idx="2"/>
          </p:cNvCxnSpPr>
          <p:nvPr/>
        </p:nvCxnSpPr>
        <p:spPr>
          <a:xfrm>
            <a:off x="612487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88" name="Google Shape;5488;p93"/>
          <p:cNvCxnSpPr>
            <a:stCxn id="5475" idx="0"/>
            <a:endCxn id="5476" idx="2"/>
          </p:cNvCxnSpPr>
          <p:nvPr/>
        </p:nvCxnSpPr>
        <p:spPr>
          <a:xfrm>
            <a:off x="6474450" y="2785012"/>
            <a:ext cx="74400" cy="0"/>
          </a:xfrm>
          <a:prstGeom prst="straightConnector1">
            <a:avLst/>
          </a:prstGeom>
          <a:noFill/>
          <a:ln w="9525" cap="flat" cmpd="sng">
            <a:solidFill>
              <a:schemeClr val="dk2"/>
            </a:solidFill>
            <a:prstDash val="solid"/>
            <a:round/>
            <a:headEnd type="none" w="med" len="med"/>
            <a:tailEnd type="none" w="med" len="med"/>
          </a:ln>
        </p:spPr>
      </p:cxnSp>
      <p:sp>
        <p:nvSpPr>
          <p:cNvPr id="5489" name="Google Shape;5489;p93"/>
          <p:cNvSpPr txBox="1"/>
          <p:nvPr/>
        </p:nvSpPr>
        <p:spPr>
          <a:xfrm rot="1478449">
            <a:off x="4826075" y="496260"/>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Stack1</a:t>
            </a:r>
            <a:endParaRPr sz="1000"/>
          </a:p>
        </p:txBody>
      </p:sp>
      <p:sp>
        <p:nvSpPr>
          <p:cNvPr id="5490" name="Google Shape;5490;p93"/>
          <p:cNvSpPr txBox="1"/>
          <p:nvPr/>
        </p:nvSpPr>
        <p:spPr>
          <a:xfrm rot="1478449">
            <a:off x="4765950" y="201801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Stack2</a:t>
            </a:r>
            <a:endParaRPr sz="1000"/>
          </a:p>
        </p:txBody>
      </p:sp>
      <p:sp>
        <p:nvSpPr>
          <p:cNvPr id="5491" name="Google Shape;5491;p93"/>
          <p:cNvSpPr txBox="1"/>
          <p:nvPr/>
        </p:nvSpPr>
        <p:spPr>
          <a:xfrm rot="1478449">
            <a:off x="5805244" y="2017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Stack3</a:t>
            </a:r>
            <a:endParaRPr sz="1000"/>
          </a:p>
        </p:txBody>
      </p:sp>
      <p:pic>
        <p:nvPicPr>
          <p:cNvPr id="5492" name="Google Shape;5492;p93"/>
          <p:cNvPicPr preferRelativeResize="0"/>
          <p:nvPr/>
        </p:nvPicPr>
        <p:blipFill>
          <a:blip r:embed="rId3">
            <a:alphaModFix/>
          </a:blip>
          <a:stretch>
            <a:fillRect/>
          </a:stretch>
        </p:blipFill>
        <p:spPr>
          <a:xfrm>
            <a:off x="1720947" y="2314609"/>
            <a:ext cx="1020091" cy="940800"/>
          </a:xfrm>
          <a:prstGeom prst="rect">
            <a:avLst/>
          </a:prstGeom>
          <a:noFill/>
          <a:ln>
            <a:noFill/>
          </a:ln>
        </p:spPr>
      </p:pic>
      <p:cxnSp>
        <p:nvCxnSpPr>
          <p:cNvPr id="5493" name="Google Shape;5493;p93"/>
          <p:cNvCxnSpPr/>
          <p:nvPr/>
        </p:nvCxnSpPr>
        <p:spPr>
          <a:xfrm rot="10800000" flipH="1">
            <a:off x="2841913" y="2775849"/>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5494" name="Google Shape;5494;p93"/>
          <p:cNvSpPr/>
          <p:nvPr/>
        </p:nvSpPr>
        <p:spPr>
          <a:xfrm rot="5400000">
            <a:off x="6565650" y="2647462"/>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5495" name="Google Shape;5495;p93"/>
          <p:cNvCxnSpPr/>
          <p:nvPr/>
        </p:nvCxnSpPr>
        <p:spPr>
          <a:xfrm>
            <a:off x="6824063"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5496" name="Google Shape;5496;p93"/>
          <p:cNvSpPr/>
          <p:nvPr/>
        </p:nvSpPr>
        <p:spPr>
          <a:xfrm rot="5400000">
            <a:off x="6915225" y="2641312"/>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5497" name="Google Shape;5497;p93"/>
          <p:cNvCxnSpPr/>
          <p:nvPr/>
        </p:nvCxnSpPr>
        <p:spPr>
          <a:xfrm>
            <a:off x="7173588"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5498" name="Google Shape;5498;p93"/>
          <p:cNvSpPr txBox="1"/>
          <p:nvPr/>
        </p:nvSpPr>
        <p:spPr>
          <a:xfrm rot="1478449">
            <a:off x="6521644" y="201800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Stack4</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344"/>
        <p:cNvGrpSpPr/>
        <p:nvPr/>
      </p:nvGrpSpPr>
      <p:grpSpPr>
        <a:xfrm>
          <a:off x="0" y="0"/>
          <a:ext cx="0" cy="0"/>
          <a:chOff x="0" y="0"/>
          <a:chExt cx="0" cy="0"/>
        </a:xfrm>
      </p:grpSpPr>
      <p:sp>
        <p:nvSpPr>
          <p:cNvPr id="345" name="Google Shape;345;p22"/>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Architectures</a:t>
            </a:r>
            <a:endParaRPr>
              <a:solidFill>
                <a:srgbClr val="FFFFFF"/>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502"/>
        <p:cNvGrpSpPr/>
        <p:nvPr/>
      </p:nvGrpSpPr>
      <p:grpSpPr>
        <a:xfrm>
          <a:off x="0" y="0"/>
          <a:ext cx="0" cy="0"/>
          <a:chOff x="0" y="0"/>
          <a:chExt cx="0" cy="0"/>
        </a:xfrm>
      </p:grpSpPr>
      <p:sp>
        <p:nvSpPr>
          <p:cNvPr id="5503" name="Google Shape;5503;p94"/>
          <p:cNvSpPr/>
          <p:nvPr/>
        </p:nvSpPr>
        <p:spPr>
          <a:xfrm rot="-5400000">
            <a:off x="464175" y="1994838"/>
            <a:ext cx="4493700" cy="790800"/>
          </a:xfrm>
          <a:prstGeom prst="roundRect">
            <a:avLst>
              <a:gd name="adj" fmla="val 50000"/>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4" name="Google Shape;5504;p94"/>
          <p:cNvCxnSpPr/>
          <p:nvPr/>
        </p:nvCxnSpPr>
        <p:spPr>
          <a:xfrm rot="10800000" flipH="1">
            <a:off x="2326850" y="1162300"/>
            <a:ext cx="779400" cy="6900"/>
          </a:xfrm>
          <a:prstGeom prst="straightConnector1">
            <a:avLst/>
          </a:prstGeom>
          <a:noFill/>
          <a:ln w="9525" cap="flat" cmpd="sng">
            <a:solidFill>
              <a:srgbClr val="3C78D8"/>
            </a:solidFill>
            <a:prstDash val="solid"/>
            <a:round/>
            <a:headEnd type="diamond" w="med" len="med"/>
            <a:tailEnd type="none" w="med" len="med"/>
          </a:ln>
        </p:spPr>
      </p:cxnSp>
      <p:sp>
        <p:nvSpPr>
          <p:cNvPr id="5505" name="Google Shape;5505;p94"/>
          <p:cNvSpPr txBox="1"/>
          <p:nvPr/>
        </p:nvSpPr>
        <p:spPr>
          <a:xfrm>
            <a:off x="898500" y="3967500"/>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a:t>
            </a:r>
            <a:r>
              <a:rPr lang="en"/>
              <a:t> 1</a:t>
            </a:r>
            <a:endParaRPr/>
          </a:p>
        </p:txBody>
      </p:sp>
      <p:sp>
        <p:nvSpPr>
          <p:cNvPr id="5506" name="Google Shape;5506;p94"/>
          <p:cNvSpPr txBox="1"/>
          <p:nvPr/>
        </p:nvSpPr>
        <p:spPr>
          <a:xfrm>
            <a:off x="898500" y="3142288"/>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 2</a:t>
            </a:r>
            <a:endParaRPr>
              <a:latin typeface="Times New Roman"/>
              <a:ea typeface="Times New Roman"/>
              <a:cs typeface="Times New Roman"/>
              <a:sym typeface="Times New Roman"/>
            </a:endParaRPr>
          </a:p>
        </p:txBody>
      </p:sp>
      <p:sp>
        <p:nvSpPr>
          <p:cNvPr id="5507" name="Google Shape;5507;p94"/>
          <p:cNvSpPr txBox="1"/>
          <p:nvPr/>
        </p:nvSpPr>
        <p:spPr>
          <a:xfrm>
            <a:off x="898500" y="2317100"/>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 3</a:t>
            </a:r>
            <a:endParaRPr>
              <a:latin typeface="Times New Roman"/>
              <a:ea typeface="Times New Roman"/>
              <a:cs typeface="Times New Roman"/>
              <a:sym typeface="Times New Roman"/>
            </a:endParaRPr>
          </a:p>
        </p:txBody>
      </p:sp>
      <p:sp>
        <p:nvSpPr>
          <p:cNvPr id="5508" name="Google Shape;5508;p94"/>
          <p:cNvSpPr txBox="1"/>
          <p:nvPr/>
        </p:nvSpPr>
        <p:spPr>
          <a:xfrm>
            <a:off x="898500" y="1436425"/>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Level 4</a:t>
            </a:r>
            <a:endParaRPr>
              <a:latin typeface="Times New Roman"/>
              <a:ea typeface="Times New Roman"/>
              <a:cs typeface="Times New Roman"/>
              <a:sym typeface="Times New Roman"/>
            </a:endParaRPr>
          </a:p>
        </p:txBody>
      </p:sp>
      <p:cxnSp>
        <p:nvCxnSpPr>
          <p:cNvPr id="5509" name="Google Shape;5509;p94"/>
          <p:cNvCxnSpPr/>
          <p:nvPr/>
        </p:nvCxnSpPr>
        <p:spPr>
          <a:xfrm rot="10800000">
            <a:off x="1808800" y="285388"/>
            <a:ext cx="0" cy="4277700"/>
          </a:xfrm>
          <a:prstGeom prst="straightConnector1">
            <a:avLst/>
          </a:prstGeom>
          <a:noFill/>
          <a:ln w="38100" cap="flat" cmpd="sng">
            <a:solidFill>
              <a:srgbClr val="3D7DC4"/>
            </a:solidFill>
            <a:prstDash val="solid"/>
            <a:round/>
            <a:headEnd type="none" w="med" len="med"/>
            <a:tailEnd type="triangle" w="med" len="med"/>
          </a:ln>
        </p:spPr>
      </p:cxnSp>
      <p:cxnSp>
        <p:nvCxnSpPr>
          <p:cNvPr id="5510" name="Google Shape;5510;p94"/>
          <p:cNvCxnSpPr/>
          <p:nvPr/>
        </p:nvCxnSpPr>
        <p:spPr>
          <a:xfrm rot="10800000" flipH="1">
            <a:off x="2326850" y="2034675"/>
            <a:ext cx="779400" cy="7800"/>
          </a:xfrm>
          <a:prstGeom prst="straightConnector1">
            <a:avLst/>
          </a:prstGeom>
          <a:noFill/>
          <a:ln w="9525" cap="flat" cmpd="sng">
            <a:solidFill>
              <a:srgbClr val="3C78D8"/>
            </a:solidFill>
            <a:prstDash val="solid"/>
            <a:round/>
            <a:headEnd type="diamond" w="med" len="med"/>
            <a:tailEnd type="none" w="med" len="med"/>
          </a:ln>
        </p:spPr>
      </p:cxnSp>
      <p:cxnSp>
        <p:nvCxnSpPr>
          <p:cNvPr id="5511" name="Google Shape;5511;p94"/>
          <p:cNvCxnSpPr/>
          <p:nvPr/>
        </p:nvCxnSpPr>
        <p:spPr>
          <a:xfrm rot="10800000" flipH="1">
            <a:off x="2334250" y="2907075"/>
            <a:ext cx="772200" cy="8700"/>
          </a:xfrm>
          <a:prstGeom prst="straightConnector1">
            <a:avLst/>
          </a:prstGeom>
          <a:noFill/>
          <a:ln w="9525" cap="flat" cmpd="sng">
            <a:solidFill>
              <a:srgbClr val="3C78D8"/>
            </a:solidFill>
            <a:prstDash val="solid"/>
            <a:round/>
            <a:headEnd type="diamond" w="med" len="med"/>
            <a:tailEnd type="none" w="med" len="med"/>
          </a:ln>
        </p:spPr>
      </p:cxnSp>
      <p:cxnSp>
        <p:nvCxnSpPr>
          <p:cNvPr id="5512" name="Google Shape;5512;p94"/>
          <p:cNvCxnSpPr/>
          <p:nvPr/>
        </p:nvCxnSpPr>
        <p:spPr>
          <a:xfrm rot="10800000" flipH="1">
            <a:off x="2334250" y="3749250"/>
            <a:ext cx="772200" cy="10200"/>
          </a:xfrm>
          <a:prstGeom prst="straightConnector1">
            <a:avLst/>
          </a:prstGeom>
          <a:noFill/>
          <a:ln w="9525" cap="flat" cmpd="sng">
            <a:solidFill>
              <a:srgbClr val="3C78D8"/>
            </a:solidFill>
            <a:prstDash val="solid"/>
            <a:round/>
            <a:headEnd type="diamond" w="med" len="med"/>
            <a:tailEnd type="none" w="med" len="med"/>
          </a:ln>
        </p:spPr>
      </p:cxnSp>
      <p:sp>
        <p:nvSpPr>
          <p:cNvPr id="5513" name="Google Shape;5513;p94"/>
          <p:cNvSpPr txBox="1"/>
          <p:nvPr/>
        </p:nvSpPr>
        <p:spPr>
          <a:xfrm rot="-5400000">
            <a:off x="1212500" y="240700"/>
            <a:ext cx="593100" cy="2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Time</a:t>
            </a:r>
            <a:endParaRPr>
              <a:latin typeface="Times New Roman"/>
              <a:ea typeface="Times New Roman"/>
              <a:cs typeface="Times New Roman"/>
              <a:sym typeface="Times New Roman"/>
            </a:endParaRPr>
          </a:p>
        </p:txBody>
      </p:sp>
      <p:sp>
        <p:nvSpPr>
          <p:cNvPr id="5514" name="Google Shape;5514;p94"/>
          <p:cNvSpPr txBox="1"/>
          <p:nvPr/>
        </p:nvSpPr>
        <p:spPr>
          <a:xfrm>
            <a:off x="898500" y="666700"/>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Level 5</a:t>
            </a:r>
            <a:endParaRPr>
              <a:latin typeface="Times New Roman"/>
              <a:ea typeface="Times New Roman"/>
              <a:cs typeface="Times New Roman"/>
              <a:sym typeface="Times New Roman"/>
            </a:endParaRPr>
          </a:p>
        </p:txBody>
      </p:sp>
      <p:pic>
        <p:nvPicPr>
          <p:cNvPr id="5515" name="Google Shape;5515;p94"/>
          <p:cNvPicPr preferRelativeResize="0"/>
          <p:nvPr/>
        </p:nvPicPr>
        <p:blipFill>
          <a:blip r:embed="rId3">
            <a:alphaModFix/>
          </a:blip>
          <a:stretch>
            <a:fillRect/>
          </a:stretch>
        </p:blipFill>
        <p:spPr>
          <a:xfrm>
            <a:off x="5352400" y="739987"/>
            <a:ext cx="2686076" cy="3300526"/>
          </a:xfrm>
          <a:prstGeom prst="rect">
            <a:avLst/>
          </a:prstGeom>
          <a:noFill/>
          <a:ln>
            <a:noFill/>
          </a:ln>
        </p:spPr>
      </p:pic>
      <p:sp>
        <p:nvSpPr>
          <p:cNvPr id="5516" name="Google Shape;5516;p94"/>
          <p:cNvSpPr txBox="1"/>
          <p:nvPr/>
        </p:nvSpPr>
        <p:spPr>
          <a:xfrm>
            <a:off x="3399950" y="3869100"/>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No Pain</a:t>
            </a:r>
            <a:endParaRPr sz="1300"/>
          </a:p>
        </p:txBody>
      </p:sp>
      <p:sp>
        <p:nvSpPr>
          <p:cNvPr id="5517" name="Google Shape;5517;p94"/>
          <p:cNvSpPr txBox="1"/>
          <p:nvPr/>
        </p:nvSpPr>
        <p:spPr>
          <a:xfrm>
            <a:off x="3399950" y="3043900"/>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LowPain</a:t>
            </a:r>
            <a:endParaRPr sz="1300"/>
          </a:p>
        </p:txBody>
      </p:sp>
      <p:sp>
        <p:nvSpPr>
          <p:cNvPr id="5518" name="Google Shape;5518;p94"/>
          <p:cNvSpPr txBox="1"/>
          <p:nvPr/>
        </p:nvSpPr>
        <p:spPr>
          <a:xfrm>
            <a:off x="3274250" y="2163100"/>
            <a:ext cx="8214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MediumPain</a:t>
            </a:r>
            <a:endParaRPr sz="1300"/>
          </a:p>
        </p:txBody>
      </p:sp>
      <p:sp>
        <p:nvSpPr>
          <p:cNvPr id="5519" name="Google Shape;5519;p94"/>
          <p:cNvSpPr txBox="1"/>
          <p:nvPr/>
        </p:nvSpPr>
        <p:spPr>
          <a:xfrm>
            <a:off x="3274250" y="1338025"/>
            <a:ext cx="821400" cy="52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
                <a:latin typeface="Times New Roman"/>
                <a:ea typeface="Times New Roman"/>
                <a:cs typeface="Times New Roman"/>
                <a:sym typeface="Times New Roman"/>
              </a:rPr>
              <a:t>Pain</a:t>
            </a:r>
            <a:endParaRPr sz="1300"/>
          </a:p>
        </p:txBody>
      </p:sp>
      <p:sp>
        <p:nvSpPr>
          <p:cNvPr id="5520" name="Google Shape;5520;p94"/>
          <p:cNvSpPr txBox="1"/>
          <p:nvPr/>
        </p:nvSpPr>
        <p:spPr>
          <a:xfrm>
            <a:off x="3122600" y="512950"/>
            <a:ext cx="11247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Unbearable</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Pain</a:t>
            </a:r>
            <a:endParaRPr>
              <a:latin typeface="Times New Roman"/>
              <a:ea typeface="Times New Roman"/>
              <a:cs typeface="Times New Roman"/>
              <a:sym typeface="Times New Roman"/>
            </a:endParaRPr>
          </a:p>
        </p:txBody>
      </p:sp>
      <p:sp>
        <p:nvSpPr>
          <p:cNvPr id="5521" name="Google Shape;5521;p94"/>
          <p:cNvSpPr txBox="1"/>
          <p:nvPr/>
        </p:nvSpPr>
        <p:spPr>
          <a:xfrm>
            <a:off x="19331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a:t>
            </a:r>
            <a:endParaRPr/>
          </a:p>
        </p:txBody>
      </p:sp>
      <p:sp>
        <p:nvSpPr>
          <p:cNvPr id="5522" name="Google Shape;5522;p94"/>
          <p:cNvSpPr txBox="1"/>
          <p:nvPr/>
        </p:nvSpPr>
        <p:spPr>
          <a:xfrm>
            <a:off x="67068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526"/>
        <p:cNvGrpSpPr/>
        <p:nvPr/>
      </p:nvGrpSpPr>
      <p:grpSpPr>
        <a:xfrm>
          <a:off x="0" y="0"/>
          <a:ext cx="0" cy="0"/>
          <a:chOff x="0" y="0"/>
          <a:chExt cx="0" cy="0"/>
        </a:xfrm>
      </p:grpSpPr>
      <p:pic>
        <p:nvPicPr>
          <p:cNvPr id="5527" name="Google Shape;5527;p95"/>
          <p:cNvPicPr preferRelativeResize="0"/>
          <p:nvPr/>
        </p:nvPicPr>
        <p:blipFill>
          <a:blip r:embed="rId3">
            <a:alphaModFix/>
          </a:blip>
          <a:stretch>
            <a:fillRect/>
          </a:stretch>
        </p:blipFill>
        <p:spPr>
          <a:xfrm>
            <a:off x="1926050" y="304800"/>
            <a:ext cx="3516067" cy="4838700"/>
          </a:xfrm>
          <a:prstGeom prst="rect">
            <a:avLst/>
          </a:prstGeom>
          <a:noFill/>
          <a:ln w="9525" cap="flat" cmpd="sng">
            <a:solidFill>
              <a:srgbClr val="CCCCCC"/>
            </a:solidFill>
            <a:prstDash val="solid"/>
            <a:round/>
            <a:headEnd type="none" w="sm" len="sm"/>
            <a:tailEnd type="none" w="sm" len="sm"/>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531"/>
        <p:cNvGrpSpPr/>
        <p:nvPr/>
      </p:nvGrpSpPr>
      <p:grpSpPr>
        <a:xfrm>
          <a:off x="0" y="0"/>
          <a:ext cx="0" cy="0"/>
          <a:chOff x="0" y="0"/>
          <a:chExt cx="0" cy="0"/>
        </a:xfrm>
      </p:grpSpPr>
      <p:pic>
        <p:nvPicPr>
          <p:cNvPr id="5532" name="Google Shape;5532;p96"/>
          <p:cNvPicPr preferRelativeResize="0"/>
          <p:nvPr/>
        </p:nvPicPr>
        <p:blipFill>
          <a:blip r:embed="rId3">
            <a:alphaModFix/>
          </a:blip>
          <a:stretch>
            <a:fillRect/>
          </a:stretch>
        </p:blipFill>
        <p:spPr>
          <a:xfrm>
            <a:off x="1699525" y="512575"/>
            <a:ext cx="3799715" cy="4838700"/>
          </a:xfrm>
          <a:prstGeom prst="rect">
            <a:avLst/>
          </a:prstGeom>
          <a:noFill/>
          <a:ln>
            <a:noFill/>
          </a:ln>
        </p:spPr>
      </p:pic>
      <p:sp>
        <p:nvSpPr>
          <p:cNvPr id="5533" name="Google Shape;5533;p96"/>
          <p:cNvSpPr/>
          <p:nvPr/>
        </p:nvSpPr>
        <p:spPr>
          <a:xfrm>
            <a:off x="1644075" y="14210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96"/>
          <p:cNvSpPr/>
          <p:nvPr/>
        </p:nvSpPr>
        <p:spPr>
          <a:xfrm>
            <a:off x="3198225" y="45219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96"/>
          <p:cNvSpPr/>
          <p:nvPr/>
        </p:nvSpPr>
        <p:spPr>
          <a:xfrm>
            <a:off x="4300950" y="44035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96"/>
          <p:cNvSpPr/>
          <p:nvPr/>
        </p:nvSpPr>
        <p:spPr>
          <a:xfrm>
            <a:off x="4915200" y="233787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96"/>
          <p:cNvSpPr/>
          <p:nvPr/>
        </p:nvSpPr>
        <p:spPr>
          <a:xfrm>
            <a:off x="2885325" y="1509850"/>
            <a:ext cx="312900" cy="3051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38" name="Google Shape;5538;p96"/>
          <p:cNvSpPr/>
          <p:nvPr/>
        </p:nvSpPr>
        <p:spPr>
          <a:xfrm>
            <a:off x="3825200" y="3670875"/>
            <a:ext cx="312900" cy="3051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39" name="Google Shape;5539;p96"/>
          <p:cNvPicPr preferRelativeResize="0"/>
          <p:nvPr/>
        </p:nvPicPr>
        <p:blipFill>
          <a:blip r:embed="rId4">
            <a:alphaModFix/>
          </a:blip>
          <a:stretch>
            <a:fillRect/>
          </a:stretch>
        </p:blipFill>
        <p:spPr>
          <a:xfrm>
            <a:off x="5559190" y="1143225"/>
            <a:ext cx="3491609" cy="3260304"/>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543"/>
        <p:cNvGrpSpPr/>
        <p:nvPr/>
      </p:nvGrpSpPr>
      <p:grpSpPr>
        <a:xfrm>
          <a:off x="0" y="0"/>
          <a:ext cx="0" cy="0"/>
          <a:chOff x="0" y="0"/>
          <a:chExt cx="0" cy="0"/>
        </a:xfrm>
      </p:grpSpPr>
      <p:sp>
        <p:nvSpPr>
          <p:cNvPr id="5544" name="Google Shape;5544;p97"/>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548"/>
        <p:cNvGrpSpPr/>
        <p:nvPr/>
      </p:nvGrpSpPr>
      <p:grpSpPr>
        <a:xfrm>
          <a:off x="0" y="0"/>
          <a:ext cx="0" cy="0"/>
          <a:chOff x="0" y="0"/>
          <a:chExt cx="0" cy="0"/>
        </a:xfrm>
      </p:grpSpPr>
      <p:sp>
        <p:nvSpPr>
          <p:cNvPr id="5549" name="Google Shape;5549;p98"/>
          <p:cNvSpPr/>
          <p:nvPr/>
        </p:nvSpPr>
        <p:spPr>
          <a:xfrm>
            <a:off x="1838549"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98"/>
          <p:cNvSpPr/>
          <p:nvPr/>
        </p:nvSpPr>
        <p:spPr>
          <a:xfrm>
            <a:off x="1675513"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98"/>
          <p:cNvSpPr/>
          <p:nvPr/>
        </p:nvSpPr>
        <p:spPr>
          <a:xfrm>
            <a:off x="1725730"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98"/>
          <p:cNvSpPr/>
          <p:nvPr/>
        </p:nvSpPr>
        <p:spPr>
          <a:xfrm>
            <a:off x="1908418"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98"/>
          <p:cNvSpPr/>
          <p:nvPr/>
        </p:nvSpPr>
        <p:spPr>
          <a:xfrm rot="5400000">
            <a:off x="2001224"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98"/>
          <p:cNvSpPr/>
          <p:nvPr/>
        </p:nvSpPr>
        <p:spPr>
          <a:xfrm>
            <a:off x="2215900"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98"/>
          <p:cNvSpPr/>
          <p:nvPr/>
        </p:nvSpPr>
        <p:spPr>
          <a:xfrm>
            <a:off x="2093471"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98"/>
          <p:cNvSpPr/>
          <p:nvPr/>
        </p:nvSpPr>
        <p:spPr>
          <a:xfrm>
            <a:off x="233484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98"/>
          <p:cNvSpPr/>
          <p:nvPr/>
        </p:nvSpPr>
        <p:spPr>
          <a:xfrm>
            <a:off x="2453806"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98"/>
          <p:cNvSpPr/>
          <p:nvPr/>
        </p:nvSpPr>
        <p:spPr>
          <a:xfrm rot="5400000">
            <a:off x="2453765"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98"/>
          <p:cNvSpPr/>
          <p:nvPr/>
        </p:nvSpPr>
        <p:spPr>
          <a:xfrm>
            <a:off x="2708051"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98"/>
          <p:cNvSpPr/>
          <p:nvPr/>
        </p:nvSpPr>
        <p:spPr>
          <a:xfrm>
            <a:off x="2580928"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98"/>
          <p:cNvSpPr/>
          <p:nvPr/>
        </p:nvSpPr>
        <p:spPr>
          <a:xfrm>
            <a:off x="2892641"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98"/>
          <p:cNvSpPr/>
          <p:nvPr/>
        </p:nvSpPr>
        <p:spPr>
          <a:xfrm>
            <a:off x="2024223"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98"/>
          <p:cNvSpPr/>
          <p:nvPr/>
        </p:nvSpPr>
        <p:spPr>
          <a:xfrm>
            <a:off x="2016978"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98"/>
          <p:cNvSpPr/>
          <p:nvPr/>
        </p:nvSpPr>
        <p:spPr>
          <a:xfrm>
            <a:off x="2453806"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98"/>
          <p:cNvSpPr/>
          <p:nvPr/>
        </p:nvSpPr>
        <p:spPr>
          <a:xfrm>
            <a:off x="3019753"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98"/>
          <p:cNvSpPr/>
          <p:nvPr/>
        </p:nvSpPr>
        <p:spPr>
          <a:xfrm rot="5400000">
            <a:off x="3048449"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98"/>
          <p:cNvSpPr/>
          <p:nvPr/>
        </p:nvSpPr>
        <p:spPr>
          <a:xfrm>
            <a:off x="3019748" y="382425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98"/>
          <p:cNvSpPr/>
          <p:nvPr/>
        </p:nvSpPr>
        <p:spPr>
          <a:xfrm>
            <a:off x="3313452" y="382425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98"/>
          <p:cNvSpPr/>
          <p:nvPr/>
        </p:nvSpPr>
        <p:spPr>
          <a:xfrm>
            <a:off x="3195343"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98"/>
          <p:cNvSpPr/>
          <p:nvPr/>
        </p:nvSpPr>
        <p:spPr>
          <a:xfrm>
            <a:off x="3663906" y="382425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98"/>
          <p:cNvSpPr/>
          <p:nvPr/>
        </p:nvSpPr>
        <p:spPr>
          <a:xfrm>
            <a:off x="3545798"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98"/>
          <p:cNvSpPr/>
          <p:nvPr/>
        </p:nvSpPr>
        <p:spPr>
          <a:xfrm>
            <a:off x="3663916" y="422139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98"/>
          <p:cNvSpPr/>
          <p:nvPr/>
        </p:nvSpPr>
        <p:spPr>
          <a:xfrm rot="5400000">
            <a:off x="3720997" y="411761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98"/>
          <p:cNvSpPr/>
          <p:nvPr/>
        </p:nvSpPr>
        <p:spPr>
          <a:xfrm>
            <a:off x="4036026"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98"/>
          <p:cNvSpPr/>
          <p:nvPr/>
        </p:nvSpPr>
        <p:spPr>
          <a:xfrm>
            <a:off x="3907085"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98"/>
          <p:cNvSpPr/>
          <p:nvPr/>
        </p:nvSpPr>
        <p:spPr>
          <a:xfrm>
            <a:off x="4504822"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98"/>
          <p:cNvSpPr/>
          <p:nvPr/>
        </p:nvSpPr>
        <p:spPr>
          <a:xfrm>
            <a:off x="4375881"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98"/>
          <p:cNvSpPr/>
          <p:nvPr/>
        </p:nvSpPr>
        <p:spPr>
          <a:xfrm>
            <a:off x="4292184" y="382423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98"/>
          <p:cNvSpPr/>
          <p:nvPr/>
        </p:nvSpPr>
        <p:spPr>
          <a:xfrm>
            <a:off x="4508565" y="382422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98"/>
          <p:cNvSpPr/>
          <p:nvPr/>
        </p:nvSpPr>
        <p:spPr>
          <a:xfrm>
            <a:off x="4990118"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98"/>
          <p:cNvSpPr/>
          <p:nvPr/>
        </p:nvSpPr>
        <p:spPr>
          <a:xfrm>
            <a:off x="4851643" y="391812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98"/>
          <p:cNvSpPr/>
          <p:nvPr/>
        </p:nvSpPr>
        <p:spPr>
          <a:xfrm>
            <a:off x="5343549"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98"/>
          <p:cNvSpPr/>
          <p:nvPr/>
        </p:nvSpPr>
        <p:spPr>
          <a:xfrm>
            <a:off x="5223944" y="391815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98"/>
          <p:cNvSpPr/>
          <p:nvPr/>
        </p:nvSpPr>
        <p:spPr>
          <a:xfrm rot="5400000" flipH="1">
            <a:off x="4559157" y="411994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98"/>
          <p:cNvSpPr/>
          <p:nvPr/>
        </p:nvSpPr>
        <p:spPr>
          <a:xfrm>
            <a:off x="5343559" y="330326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98"/>
          <p:cNvSpPr/>
          <p:nvPr/>
        </p:nvSpPr>
        <p:spPr>
          <a:xfrm>
            <a:off x="5182226"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98"/>
          <p:cNvSpPr/>
          <p:nvPr/>
        </p:nvSpPr>
        <p:spPr>
          <a:xfrm rot="5400000" flipH="1">
            <a:off x="5400640" y="371403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98"/>
          <p:cNvSpPr/>
          <p:nvPr/>
        </p:nvSpPr>
        <p:spPr>
          <a:xfrm>
            <a:off x="5719651" y="330327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98"/>
          <p:cNvSpPr/>
          <p:nvPr/>
        </p:nvSpPr>
        <p:spPr>
          <a:xfrm>
            <a:off x="5580645"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98"/>
          <p:cNvSpPr/>
          <p:nvPr/>
        </p:nvSpPr>
        <p:spPr>
          <a:xfrm rot="5400000" flipH="1">
            <a:off x="6108329" y="317991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98"/>
          <p:cNvSpPr/>
          <p:nvPr/>
        </p:nvSpPr>
        <p:spPr>
          <a:xfrm>
            <a:off x="6074664" y="241735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98"/>
          <p:cNvSpPr/>
          <p:nvPr/>
        </p:nvSpPr>
        <p:spPr>
          <a:xfrm>
            <a:off x="6079547" y="330320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98"/>
          <p:cNvSpPr/>
          <p:nvPr/>
        </p:nvSpPr>
        <p:spPr>
          <a:xfrm>
            <a:off x="5924340" y="343895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98"/>
          <p:cNvSpPr/>
          <p:nvPr/>
        </p:nvSpPr>
        <p:spPr>
          <a:xfrm>
            <a:off x="5968184"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98"/>
          <p:cNvSpPr/>
          <p:nvPr/>
        </p:nvSpPr>
        <p:spPr>
          <a:xfrm>
            <a:off x="6429530"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98"/>
          <p:cNvSpPr/>
          <p:nvPr/>
        </p:nvSpPr>
        <p:spPr>
          <a:xfrm>
            <a:off x="629544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98"/>
          <p:cNvSpPr/>
          <p:nvPr/>
        </p:nvSpPr>
        <p:spPr>
          <a:xfrm>
            <a:off x="6697700"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98"/>
          <p:cNvSpPr/>
          <p:nvPr/>
        </p:nvSpPr>
        <p:spPr>
          <a:xfrm>
            <a:off x="65636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98"/>
          <p:cNvSpPr/>
          <p:nvPr/>
        </p:nvSpPr>
        <p:spPr>
          <a:xfrm rot="5400000" flipH="1">
            <a:off x="6697677" y="229484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98"/>
          <p:cNvSpPr/>
          <p:nvPr/>
        </p:nvSpPr>
        <p:spPr>
          <a:xfrm>
            <a:off x="6697700" y="82142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98"/>
          <p:cNvSpPr/>
          <p:nvPr/>
        </p:nvSpPr>
        <p:spPr>
          <a:xfrm>
            <a:off x="663850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98"/>
          <p:cNvSpPr/>
          <p:nvPr/>
        </p:nvSpPr>
        <p:spPr>
          <a:xfrm>
            <a:off x="7194466"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98"/>
          <p:cNvSpPr/>
          <p:nvPr/>
        </p:nvSpPr>
        <p:spPr>
          <a:xfrm>
            <a:off x="7057721"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98"/>
          <p:cNvSpPr/>
          <p:nvPr/>
        </p:nvSpPr>
        <p:spPr>
          <a:xfrm>
            <a:off x="7300669" y="149690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98"/>
          <p:cNvSpPr/>
          <p:nvPr/>
        </p:nvSpPr>
        <p:spPr>
          <a:xfrm>
            <a:off x="7452759"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98"/>
          <p:cNvSpPr/>
          <p:nvPr/>
        </p:nvSpPr>
        <p:spPr>
          <a:xfrm>
            <a:off x="6966893"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98"/>
          <p:cNvSpPr/>
          <p:nvPr/>
        </p:nvSpPr>
        <p:spPr>
          <a:xfrm>
            <a:off x="6832281"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08" name="Google Shape;5608;p98"/>
          <p:cNvCxnSpPr/>
          <p:nvPr/>
        </p:nvCxnSpPr>
        <p:spPr>
          <a:xfrm>
            <a:off x="2227800" y="153152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5609" name="Google Shape;5609;p98"/>
          <p:cNvCxnSpPr/>
          <p:nvPr/>
        </p:nvCxnSpPr>
        <p:spPr>
          <a:xfrm rot="10800000" flipH="1">
            <a:off x="2683550" y="275666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5610" name="Google Shape;5610;p98"/>
          <p:cNvCxnSpPr/>
          <p:nvPr/>
        </p:nvCxnSpPr>
        <p:spPr>
          <a:xfrm>
            <a:off x="3264143" y="347045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5611" name="Google Shape;5611;p98"/>
          <p:cNvCxnSpPr/>
          <p:nvPr/>
        </p:nvCxnSpPr>
        <p:spPr>
          <a:xfrm rot="10800000" flipH="1">
            <a:off x="3932470" y="395148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5612" name="Google Shape;5612;p98"/>
          <p:cNvSpPr txBox="1"/>
          <p:nvPr/>
        </p:nvSpPr>
        <p:spPr>
          <a:xfrm>
            <a:off x="1567967" y="642908"/>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5613" name="Google Shape;5613;p98"/>
          <p:cNvSpPr txBox="1"/>
          <p:nvPr/>
        </p:nvSpPr>
        <p:spPr>
          <a:xfrm>
            <a:off x="2885950"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5614" name="Google Shape;5614;p98"/>
          <p:cNvSpPr txBox="1"/>
          <p:nvPr/>
        </p:nvSpPr>
        <p:spPr>
          <a:xfrm>
            <a:off x="1652983"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5615" name="Google Shape;5615;p98"/>
          <p:cNvSpPr txBox="1"/>
          <p:nvPr/>
        </p:nvSpPr>
        <p:spPr>
          <a:xfrm>
            <a:off x="1831433"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5616" name="Google Shape;5616;p98"/>
          <p:cNvSpPr txBox="1"/>
          <p:nvPr/>
        </p:nvSpPr>
        <p:spPr>
          <a:xfrm>
            <a:off x="2048350"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5617" name="Google Shape;5617;p98"/>
          <p:cNvSpPr txBox="1"/>
          <p:nvPr/>
        </p:nvSpPr>
        <p:spPr>
          <a:xfrm>
            <a:off x="2291200"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5618" name="Google Shape;5618;p98"/>
          <p:cNvSpPr txBox="1"/>
          <p:nvPr/>
        </p:nvSpPr>
        <p:spPr>
          <a:xfrm>
            <a:off x="2574250"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5619" name="Google Shape;5619;p98"/>
          <p:cNvSpPr txBox="1"/>
          <p:nvPr/>
        </p:nvSpPr>
        <p:spPr>
          <a:xfrm>
            <a:off x="3208025" y="3645627"/>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5620" name="Google Shape;5620;p98"/>
          <p:cNvSpPr txBox="1"/>
          <p:nvPr/>
        </p:nvSpPr>
        <p:spPr>
          <a:xfrm>
            <a:off x="3558375" y="36463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5621" name="Google Shape;5621;p98"/>
          <p:cNvSpPr txBox="1"/>
          <p:nvPr/>
        </p:nvSpPr>
        <p:spPr>
          <a:xfrm>
            <a:off x="3988873" y="4280886"/>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5622" name="Google Shape;5622;p98"/>
          <p:cNvSpPr txBox="1"/>
          <p:nvPr/>
        </p:nvSpPr>
        <p:spPr>
          <a:xfrm>
            <a:off x="4447650" y="42897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5623" name="Google Shape;5623;p98"/>
          <p:cNvSpPr txBox="1"/>
          <p:nvPr/>
        </p:nvSpPr>
        <p:spPr>
          <a:xfrm>
            <a:off x="4153240" y="3643365"/>
            <a:ext cx="7791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5624" name="Google Shape;5624;p98"/>
          <p:cNvSpPr txBox="1"/>
          <p:nvPr/>
        </p:nvSpPr>
        <p:spPr>
          <a:xfrm>
            <a:off x="4868463" y="364338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5625" name="Google Shape;5625;p98"/>
          <p:cNvSpPr txBox="1"/>
          <p:nvPr/>
        </p:nvSpPr>
        <p:spPr>
          <a:xfrm>
            <a:off x="7257748" y="6510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5626" name="Google Shape;5626;p98"/>
          <p:cNvSpPr txBox="1"/>
          <p:nvPr/>
        </p:nvSpPr>
        <p:spPr>
          <a:xfrm>
            <a:off x="5038850" y="3120165"/>
            <a:ext cx="6168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5627" name="Google Shape;5627;p98"/>
          <p:cNvSpPr txBox="1"/>
          <p:nvPr/>
        </p:nvSpPr>
        <p:spPr>
          <a:xfrm>
            <a:off x="5573718" y="312326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5628" name="Google Shape;5628;p98"/>
          <p:cNvSpPr txBox="1"/>
          <p:nvPr/>
        </p:nvSpPr>
        <p:spPr>
          <a:xfrm>
            <a:off x="5801933" y="223814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5629" name="Google Shape;5629;p98"/>
          <p:cNvSpPr txBox="1"/>
          <p:nvPr/>
        </p:nvSpPr>
        <p:spPr>
          <a:xfrm>
            <a:off x="6198376" y="223475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5630" name="Google Shape;5630;p98"/>
          <p:cNvSpPr txBox="1"/>
          <p:nvPr/>
        </p:nvSpPr>
        <p:spPr>
          <a:xfrm>
            <a:off x="6414733" y="64290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5631" name="Google Shape;5631;p98"/>
          <p:cNvSpPr txBox="1"/>
          <p:nvPr/>
        </p:nvSpPr>
        <p:spPr>
          <a:xfrm>
            <a:off x="6774770" y="64291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5632" name="Google Shape;5632;p98"/>
          <p:cNvSpPr txBox="1"/>
          <p:nvPr/>
        </p:nvSpPr>
        <p:spPr>
          <a:xfrm>
            <a:off x="7009000" y="65099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5633" name="Google Shape;5633;p98"/>
          <p:cNvSpPr/>
          <p:nvPr/>
        </p:nvSpPr>
        <p:spPr>
          <a:xfrm>
            <a:off x="2596838" y="856813"/>
            <a:ext cx="3477000"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98"/>
          <p:cNvSpPr/>
          <p:nvPr/>
        </p:nvSpPr>
        <p:spPr>
          <a:xfrm>
            <a:off x="2674455" y="92443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98"/>
          <p:cNvSpPr/>
          <p:nvPr/>
        </p:nvSpPr>
        <p:spPr>
          <a:xfrm rot="5400000">
            <a:off x="2674474" y="111270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6" name="Google Shape;5636;p98"/>
          <p:cNvCxnSpPr/>
          <p:nvPr/>
        </p:nvCxnSpPr>
        <p:spPr>
          <a:xfrm rot="10800000" flipH="1">
            <a:off x="3855642" y="116325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5637" name="Google Shape;5637;p98"/>
          <p:cNvSpPr/>
          <p:nvPr/>
        </p:nvSpPr>
        <p:spPr>
          <a:xfrm>
            <a:off x="4068738" y="130418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98"/>
          <p:cNvSpPr/>
          <p:nvPr/>
        </p:nvSpPr>
        <p:spPr>
          <a:xfrm>
            <a:off x="4047544" y="92443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98"/>
          <p:cNvSpPr/>
          <p:nvPr/>
        </p:nvSpPr>
        <p:spPr>
          <a:xfrm rot="5400000" flipH="1">
            <a:off x="2674454" y="131584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98"/>
          <p:cNvSpPr/>
          <p:nvPr/>
        </p:nvSpPr>
        <p:spPr>
          <a:xfrm>
            <a:off x="1923284"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98"/>
          <p:cNvSpPr/>
          <p:nvPr/>
        </p:nvSpPr>
        <p:spPr>
          <a:xfrm>
            <a:off x="2349709"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98"/>
          <p:cNvSpPr/>
          <p:nvPr/>
        </p:nvSpPr>
        <p:spPr>
          <a:xfrm>
            <a:off x="2907559"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98"/>
          <p:cNvSpPr/>
          <p:nvPr/>
        </p:nvSpPr>
        <p:spPr>
          <a:xfrm>
            <a:off x="4390734" y="435152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98"/>
          <p:cNvSpPr/>
          <p:nvPr/>
        </p:nvSpPr>
        <p:spPr>
          <a:xfrm>
            <a:off x="6578459"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98"/>
          <p:cNvSpPr/>
          <p:nvPr/>
        </p:nvSpPr>
        <p:spPr>
          <a:xfrm>
            <a:off x="7315509"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98"/>
          <p:cNvSpPr/>
          <p:nvPr/>
        </p:nvSpPr>
        <p:spPr>
          <a:xfrm>
            <a:off x="5943246"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98"/>
          <p:cNvSpPr/>
          <p:nvPr/>
        </p:nvSpPr>
        <p:spPr>
          <a:xfrm>
            <a:off x="5225496"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98"/>
          <p:cNvSpPr/>
          <p:nvPr/>
        </p:nvSpPr>
        <p:spPr>
          <a:xfrm>
            <a:off x="3547359"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98"/>
          <p:cNvSpPr/>
          <p:nvPr/>
        </p:nvSpPr>
        <p:spPr>
          <a:xfrm>
            <a:off x="5132959" y="94423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98"/>
          <p:cNvSpPr/>
          <p:nvPr/>
        </p:nvSpPr>
        <p:spPr>
          <a:xfrm>
            <a:off x="5132959" y="112996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98"/>
          <p:cNvSpPr/>
          <p:nvPr/>
        </p:nvSpPr>
        <p:spPr>
          <a:xfrm>
            <a:off x="5132959" y="131584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98"/>
          <p:cNvSpPr txBox="1"/>
          <p:nvPr/>
        </p:nvSpPr>
        <p:spPr>
          <a:xfrm>
            <a:off x="2623563"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5653" name="Google Shape;5653;p98"/>
          <p:cNvSpPr txBox="1"/>
          <p:nvPr/>
        </p:nvSpPr>
        <p:spPr>
          <a:xfrm>
            <a:off x="2623563" y="104037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5654" name="Google Shape;5654;p98"/>
          <p:cNvSpPr txBox="1"/>
          <p:nvPr/>
        </p:nvSpPr>
        <p:spPr>
          <a:xfrm>
            <a:off x="4017310"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5655" name="Google Shape;5655;p98"/>
          <p:cNvSpPr txBox="1"/>
          <p:nvPr/>
        </p:nvSpPr>
        <p:spPr>
          <a:xfrm>
            <a:off x="4022764" y="105932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5656" name="Google Shape;5656;p98"/>
          <p:cNvSpPr txBox="1"/>
          <p:nvPr/>
        </p:nvSpPr>
        <p:spPr>
          <a:xfrm>
            <a:off x="2623563" y="126115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5657" name="Google Shape;5657;p98"/>
          <p:cNvSpPr txBox="1"/>
          <p:nvPr/>
        </p:nvSpPr>
        <p:spPr>
          <a:xfrm>
            <a:off x="3946194" y="1258537"/>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5658" name="Google Shape;5658;p98"/>
          <p:cNvSpPr txBox="1"/>
          <p:nvPr/>
        </p:nvSpPr>
        <p:spPr>
          <a:xfrm>
            <a:off x="5197181" y="873450"/>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5659" name="Google Shape;5659;p98"/>
          <p:cNvSpPr txBox="1"/>
          <p:nvPr/>
        </p:nvSpPr>
        <p:spPr>
          <a:xfrm>
            <a:off x="5199553" y="1059412"/>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5660" name="Google Shape;5660;p98"/>
          <p:cNvSpPr txBox="1"/>
          <p:nvPr/>
        </p:nvSpPr>
        <p:spPr>
          <a:xfrm>
            <a:off x="5199577" y="1245195"/>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5661" name="Google Shape;5661;p98"/>
          <p:cNvSpPr/>
          <p:nvPr/>
        </p:nvSpPr>
        <p:spPr>
          <a:xfrm>
            <a:off x="534488" y="10361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98"/>
          <p:cNvSpPr/>
          <p:nvPr/>
        </p:nvSpPr>
        <p:spPr>
          <a:xfrm>
            <a:off x="610688" y="11123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98"/>
          <p:cNvSpPr/>
          <p:nvPr/>
        </p:nvSpPr>
        <p:spPr>
          <a:xfrm>
            <a:off x="686888" y="11885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98"/>
          <p:cNvSpPr/>
          <p:nvPr/>
        </p:nvSpPr>
        <p:spPr>
          <a:xfrm>
            <a:off x="763088" y="12647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98"/>
          <p:cNvSpPr/>
          <p:nvPr/>
        </p:nvSpPr>
        <p:spPr>
          <a:xfrm>
            <a:off x="7600613" y="9980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98"/>
          <p:cNvSpPr/>
          <p:nvPr/>
        </p:nvSpPr>
        <p:spPr>
          <a:xfrm>
            <a:off x="7676813" y="10742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98"/>
          <p:cNvSpPr/>
          <p:nvPr/>
        </p:nvSpPr>
        <p:spPr>
          <a:xfrm>
            <a:off x="7753013" y="11504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98"/>
          <p:cNvSpPr/>
          <p:nvPr/>
        </p:nvSpPr>
        <p:spPr>
          <a:xfrm>
            <a:off x="7829213" y="12266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5672"/>
        <p:cNvGrpSpPr/>
        <p:nvPr/>
      </p:nvGrpSpPr>
      <p:grpSpPr>
        <a:xfrm>
          <a:off x="0" y="0"/>
          <a:ext cx="0" cy="0"/>
          <a:chOff x="0" y="0"/>
          <a:chExt cx="0" cy="0"/>
        </a:xfrm>
      </p:grpSpPr>
      <p:sp>
        <p:nvSpPr>
          <p:cNvPr id="5673" name="Google Shape;5673;p99"/>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674" name="Google Shape;5674;p99"/>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675" name="Google Shape;5675;p99"/>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5676" name="Google Shape;5676;p99"/>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5677" name="Google Shape;5677;p99"/>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5678" name="Google Shape;5678;p99"/>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5679" name="Google Shape;5679;p99"/>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5680" name="Google Shape;5680;p99"/>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681" name="Google Shape;5681;p99"/>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682" name="Google Shape;5682;p99"/>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683" name="Google Shape;5683;p99"/>
          <p:cNvCxnSpPr>
            <a:stCxn id="5673" idx="0"/>
            <a:endCxn id="5675"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684" name="Google Shape;5684;p99"/>
          <p:cNvCxnSpPr>
            <a:stCxn id="5675" idx="0"/>
            <a:endCxn id="5675"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685" name="Google Shape;5685;p99"/>
          <p:cNvCxnSpPr>
            <a:stCxn id="5674" idx="0"/>
            <a:endCxn id="5677"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686" name="Google Shape;5686;p99"/>
          <p:cNvCxnSpPr>
            <a:stCxn id="5675" idx="0"/>
            <a:endCxn id="5675"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687" name="Google Shape;5687;p99"/>
          <p:cNvCxnSpPr>
            <a:stCxn id="5675" idx="0"/>
            <a:endCxn id="5675"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688" name="Google Shape;5688;p99"/>
          <p:cNvCxnSpPr>
            <a:stCxn id="5674" idx="2"/>
            <a:endCxn id="5675"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89" name="Google Shape;5689;p99"/>
          <p:cNvCxnSpPr>
            <a:stCxn id="5677" idx="0"/>
            <a:endCxn id="5676"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0" name="Google Shape;5690;p99"/>
          <p:cNvCxnSpPr>
            <a:stCxn id="5676" idx="0"/>
            <a:endCxn id="5680"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1" name="Google Shape;5691;p99"/>
          <p:cNvCxnSpPr>
            <a:stCxn id="5680" idx="0"/>
            <a:endCxn id="5681"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2" name="Google Shape;5692;p99"/>
          <p:cNvCxnSpPr>
            <a:stCxn id="5681" idx="0"/>
            <a:endCxn id="5682"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3" name="Google Shape;5693;p99"/>
          <p:cNvCxnSpPr>
            <a:stCxn id="5682" idx="0"/>
            <a:endCxn id="5678"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4" name="Google Shape;5694;p99"/>
          <p:cNvCxnSpPr>
            <a:stCxn id="5678" idx="0"/>
            <a:endCxn id="5679"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5695" name="Google Shape;5695;p99"/>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5696" name="Google Shape;5696;p99"/>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5697" name="Google Shape;5697;p99"/>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5698" name="Google Shape;5698;p99"/>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5699" name="Google Shape;5699;p99"/>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5700" name="Google Shape;5700;p99"/>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5701" name="Google Shape;5701;p99"/>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5702" name="Google Shape;5702;p99"/>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5703" name="Google Shape;5703;p99"/>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5704" name="Google Shape;5704;p99"/>
          <p:cNvCxnSpPr>
            <a:stCxn id="5695" idx="0"/>
            <a:endCxn id="5696"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05" name="Google Shape;5705;p99"/>
          <p:cNvCxnSpPr>
            <a:stCxn id="5696" idx="0"/>
            <a:endCxn id="5698"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06" name="Google Shape;5706;p99"/>
          <p:cNvCxnSpPr>
            <a:stCxn id="5698" idx="0"/>
            <a:endCxn id="569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707" name="Google Shape;5707;p99"/>
          <p:cNvCxnSpPr>
            <a:stCxn id="5697" idx="0"/>
            <a:endCxn id="5699"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08" name="Google Shape;5708;p99"/>
          <p:cNvCxnSpPr>
            <a:stCxn id="5698" idx="0"/>
            <a:endCxn id="569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709" name="Google Shape;5709;p99"/>
          <p:cNvCxnSpPr>
            <a:stCxn id="5698" idx="0"/>
            <a:endCxn id="569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710" name="Google Shape;5710;p99"/>
          <p:cNvCxnSpPr>
            <a:stCxn id="5697" idx="2"/>
            <a:endCxn id="5698"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11" name="Google Shape;5711;p99"/>
          <p:cNvCxnSpPr>
            <a:stCxn id="5699" idx="0"/>
            <a:endCxn id="5712"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13" name="Google Shape;5713;p99"/>
          <p:cNvCxnSpPr>
            <a:stCxn id="5700" idx="0"/>
            <a:endCxn id="5703"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5714" name="Google Shape;5714;p99"/>
          <p:cNvCxnSpPr>
            <a:stCxn id="5703" idx="0"/>
            <a:endCxn id="5702"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5715" name="Google Shape;5715;p99"/>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5716" name="Google Shape;5716;p99"/>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5717" name="Google Shape;5717;p99"/>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5718" name="Google Shape;5718;p99"/>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5719" name="Google Shape;5719;p99"/>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5720" name="Google Shape;5720;p99"/>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5721" name="Google Shape;5721;p99"/>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pic>
        <p:nvPicPr>
          <p:cNvPr id="5722" name="Google Shape;5722;p99"/>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5723" name="Google Shape;5723;p99"/>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5724" name="Google Shape;5724;p99"/>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725" name="Google Shape;5725;p99"/>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726" name="Google Shape;5726;p99"/>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727" name="Google Shape;5727;p99"/>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728" name="Google Shape;5728;p99"/>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729" name="Google Shape;5729;p99"/>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5730" name="Google Shape;5730;p99"/>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731" name="Google Shape;5731;p99"/>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732" name="Google Shape;5732;p99"/>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733" name="Google Shape;5733;p99"/>
          <p:cNvCxnSpPr>
            <a:stCxn id="5723" idx="0"/>
            <a:endCxn id="5724"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34" name="Google Shape;5734;p99"/>
          <p:cNvCxnSpPr>
            <a:stCxn id="5724" idx="0"/>
            <a:endCxn id="5726"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735" name="Google Shape;5735;p99"/>
          <p:cNvCxnSpPr>
            <a:stCxn id="5726" idx="0"/>
            <a:endCxn id="572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736" name="Google Shape;5736;p99"/>
          <p:cNvCxnSpPr>
            <a:stCxn id="5725" idx="0"/>
            <a:endCxn id="5728"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737" name="Google Shape;5737;p99"/>
          <p:cNvCxnSpPr>
            <a:stCxn id="5726" idx="0"/>
            <a:endCxn id="572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738" name="Google Shape;5738;p99"/>
          <p:cNvCxnSpPr>
            <a:stCxn id="5726" idx="0"/>
            <a:endCxn id="572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739" name="Google Shape;5739;p99"/>
          <p:cNvCxnSpPr>
            <a:stCxn id="5725" idx="2"/>
            <a:endCxn id="5726"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0" name="Google Shape;5740;p99"/>
          <p:cNvCxnSpPr>
            <a:stCxn id="5728" idx="0"/>
            <a:endCxn id="5727"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1" name="Google Shape;5741;p99"/>
          <p:cNvCxnSpPr>
            <a:stCxn id="5727" idx="0"/>
            <a:endCxn id="5730"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2" name="Google Shape;5742;p99"/>
          <p:cNvCxnSpPr>
            <a:stCxn id="5730" idx="0"/>
            <a:endCxn id="5731"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3" name="Google Shape;5743;p99"/>
          <p:cNvCxnSpPr>
            <a:stCxn id="5731" idx="0"/>
            <a:endCxn id="5732"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4" name="Google Shape;5744;p99"/>
          <p:cNvCxnSpPr>
            <a:stCxn id="5732" idx="0"/>
            <a:endCxn id="5729"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5" name="Google Shape;5745;p99"/>
          <p:cNvCxnSpPr>
            <a:stCxn id="5729" idx="0"/>
            <a:endCxn id="5746"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5747" name="Google Shape;5747;p99"/>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5748" name="Google Shape;5748;p99"/>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5749" name="Google Shape;5749;p99"/>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5750" name="Google Shape;5750;p99"/>
          <p:cNvCxnSpPr>
            <a:endCxn id="5673"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5751" name="Google Shape;5751;p99"/>
          <p:cNvSpPr/>
          <p:nvPr/>
        </p:nvSpPr>
        <p:spPr>
          <a:xfrm>
            <a:off x="8018950" y="3587950"/>
            <a:ext cx="803100" cy="52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Feature</a:t>
            </a:r>
            <a:endParaRPr/>
          </a:p>
          <a:p>
            <a:pPr marL="0" lvl="0" indent="0" algn="l" rtl="0">
              <a:spcBef>
                <a:spcPts val="0"/>
              </a:spcBef>
              <a:spcAft>
                <a:spcPts val="0"/>
              </a:spcAft>
              <a:buNone/>
            </a:pPr>
            <a:r>
              <a:rPr lang="en"/>
              <a:t>Vector</a:t>
            </a:r>
            <a:endParaRPr/>
          </a:p>
        </p:txBody>
      </p:sp>
      <p:sp>
        <p:nvSpPr>
          <p:cNvPr id="5752" name="Google Shape;5752;p99"/>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5753" name="Google Shape;5753;p99"/>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5754" name="Google Shape;5754;p99"/>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5755" name="Google Shape;5755;p99"/>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5756" name="Google Shape;5756;p99"/>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757" name="Google Shape;5757;p99"/>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5758" name="Google Shape;5758;p99"/>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5759" name="Google Shape;5759;p99"/>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5760" name="Google Shape;5760;p99"/>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5761" name="Google Shape;5761;p99"/>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277"/>
        <p:cNvGrpSpPr/>
        <p:nvPr/>
      </p:nvGrpSpPr>
      <p:grpSpPr>
        <a:xfrm>
          <a:off x="0" y="0"/>
          <a:ext cx="0" cy="0"/>
          <a:chOff x="0" y="0"/>
          <a:chExt cx="0" cy="0"/>
        </a:xfrm>
      </p:grpSpPr>
      <p:sp>
        <p:nvSpPr>
          <p:cNvPr id="6278" name="Google Shape;6278;p63"/>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279" name="Google Shape;6279;p63"/>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280" name="Google Shape;6280;p63"/>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281" name="Google Shape;6281;p63"/>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282" name="Google Shape;6282;p63"/>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283" name="Google Shape;6283;p63"/>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6284" name="Google Shape;6284;p63"/>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285" name="Google Shape;6285;p63"/>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286" name="Google Shape;6286;p63"/>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287" name="Google Shape;6287;p63"/>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288" name="Google Shape;6288;p63"/>
          <p:cNvCxnSpPr>
            <a:stCxn id="6278" idx="0"/>
            <a:endCxn id="6280"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289" name="Google Shape;6289;p63"/>
          <p:cNvCxnSpPr>
            <a:stCxn id="6280" idx="0"/>
            <a:endCxn id="6280"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290" name="Google Shape;6290;p63"/>
          <p:cNvCxnSpPr>
            <a:stCxn id="6279" idx="0"/>
            <a:endCxn id="6282"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291" name="Google Shape;6291;p63"/>
          <p:cNvCxnSpPr>
            <a:stCxn id="6280" idx="0"/>
            <a:endCxn id="6280"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292" name="Google Shape;6292;p63"/>
          <p:cNvCxnSpPr>
            <a:stCxn id="6280" idx="0"/>
            <a:endCxn id="6280"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293" name="Google Shape;6293;p63"/>
          <p:cNvCxnSpPr>
            <a:stCxn id="6279" idx="2"/>
            <a:endCxn id="6280"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4" name="Google Shape;6294;p63"/>
          <p:cNvCxnSpPr>
            <a:stCxn id="6282" idx="0"/>
            <a:endCxn id="6281"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5" name="Google Shape;6295;p63"/>
          <p:cNvCxnSpPr>
            <a:stCxn id="6281" idx="0"/>
            <a:endCxn id="6285"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6" name="Google Shape;6296;p63"/>
          <p:cNvCxnSpPr>
            <a:stCxn id="6285" idx="0"/>
            <a:endCxn id="6286"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7" name="Google Shape;6297;p63"/>
          <p:cNvCxnSpPr>
            <a:stCxn id="6286" idx="0"/>
            <a:endCxn id="6287"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8" name="Google Shape;6298;p63"/>
          <p:cNvCxnSpPr>
            <a:stCxn id="6287" idx="0"/>
            <a:endCxn id="6283"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9" name="Google Shape;6299;p63"/>
          <p:cNvCxnSpPr>
            <a:stCxn id="6283" idx="0"/>
            <a:endCxn id="6284"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6300" name="Google Shape;6300;p63"/>
          <p:cNvSpPr/>
          <p:nvPr/>
        </p:nvSpPr>
        <p:spPr>
          <a:xfrm>
            <a:off x="1259243" y="3590549"/>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6301" name="Google Shape;6301;p63"/>
          <p:cNvSpPr/>
          <p:nvPr/>
        </p:nvSpPr>
        <p:spPr>
          <a:xfrm>
            <a:off x="1259243" y="3240976"/>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6302" name="Google Shape;6302;p63"/>
          <p:cNvSpPr/>
          <p:nvPr/>
        </p:nvSpPr>
        <p:spPr>
          <a:xfrm>
            <a:off x="1259243" y="254183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6303" name="Google Shape;6303;p63"/>
          <p:cNvSpPr/>
          <p:nvPr/>
        </p:nvSpPr>
        <p:spPr>
          <a:xfrm>
            <a:off x="1259243" y="2891402"/>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6304" name="Google Shape;6304;p63"/>
          <p:cNvSpPr/>
          <p:nvPr/>
        </p:nvSpPr>
        <p:spPr>
          <a:xfrm>
            <a:off x="1259243" y="2192245"/>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6305" name="Google Shape;6305;p63"/>
          <p:cNvSpPr/>
          <p:nvPr/>
        </p:nvSpPr>
        <p:spPr>
          <a:xfrm>
            <a:off x="1259243" y="1833468"/>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6306" name="Google Shape;6306;p63"/>
          <p:cNvSpPr txBox="1"/>
          <p:nvPr/>
        </p:nvSpPr>
        <p:spPr>
          <a:xfrm rot="-3921551">
            <a:off x="730544" y="347292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307" name="Google Shape;6307;p63"/>
          <p:cNvSpPr/>
          <p:nvPr/>
        </p:nvSpPr>
        <p:spPr>
          <a:xfrm>
            <a:off x="1259243" y="921874"/>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6308" name="Google Shape;6308;p63"/>
          <p:cNvSpPr/>
          <p:nvPr/>
        </p:nvSpPr>
        <p:spPr>
          <a:xfrm>
            <a:off x="1259243" y="1469024"/>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6309" name="Google Shape;6309;p63"/>
          <p:cNvCxnSpPr>
            <a:stCxn id="6300" idx="0"/>
            <a:endCxn id="6301" idx="2"/>
          </p:cNvCxnSpPr>
          <p:nvPr/>
        </p:nvCxnSpPr>
        <p:spPr>
          <a:xfrm rot="10800000">
            <a:off x="1645793" y="3516149"/>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0" name="Google Shape;6310;p63"/>
          <p:cNvCxnSpPr>
            <a:stCxn id="6301" idx="0"/>
            <a:endCxn id="6303" idx="2"/>
          </p:cNvCxnSpPr>
          <p:nvPr/>
        </p:nvCxnSpPr>
        <p:spPr>
          <a:xfrm rot="10800000">
            <a:off x="1645793" y="3166576"/>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1" name="Google Shape;6311;p63"/>
          <p:cNvCxnSpPr>
            <a:stCxn id="6303" idx="0"/>
            <a:endCxn id="6303" idx="0"/>
          </p:cNvCxnSpPr>
          <p:nvPr/>
        </p:nvCxnSpPr>
        <p:spPr>
          <a:xfrm>
            <a:off x="1645793" y="2891402"/>
            <a:ext cx="0" cy="0"/>
          </a:xfrm>
          <a:prstGeom prst="straightConnector1">
            <a:avLst/>
          </a:prstGeom>
          <a:noFill/>
          <a:ln w="9525" cap="flat" cmpd="sng">
            <a:solidFill>
              <a:schemeClr val="dk2"/>
            </a:solidFill>
            <a:prstDash val="solid"/>
            <a:round/>
            <a:headEnd type="none" w="med" len="med"/>
            <a:tailEnd type="none" w="med" len="med"/>
          </a:ln>
        </p:spPr>
      </p:cxnSp>
      <p:cxnSp>
        <p:nvCxnSpPr>
          <p:cNvPr id="6312" name="Google Shape;6312;p63"/>
          <p:cNvCxnSpPr>
            <a:stCxn id="6302" idx="0"/>
            <a:endCxn id="6304" idx="2"/>
          </p:cNvCxnSpPr>
          <p:nvPr/>
        </p:nvCxnSpPr>
        <p:spPr>
          <a:xfrm rot="10800000">
            <a:off x="1645793" y="246743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3" name="Google Shape;6313;p63"/>
          <p:cNvCxnSpPr>
            <a:stCxn id="6303" idx="0"/>
            <a:endCxn id="6303" idx="0"/>
          </p:cNvCxnSpPr>
          <p:nvPr/>
        </p:nvCxnSpPr>
        <p:spPr>
          <a:xfrm>
            <a:off x="1645793" y="2891402"/>
            <a:ext cx="0" cy="0"/>
          </a:xfrm>
          <a:prstGeom prst="straightConnector1">
            <a:avLst/>
          </a:prstGeom>
          <a:noFill/>
          <a:ln w="9525" cap="flat" cmpd="sng">
            <a:solidFill>
              <a:schemeClr val="dk2"/>
            </a:solidFill>
            <a:prstDash val="solid"/>
            <a:round/>
            <a:headEnd type="none" w="med" len="med"/>
            <a:tailEnd type="none" w="med" len="med"/>
          </a:ln>
        </p:spPr>
      </p:cxnSp>
      <p:cxnSp>
        <p:nvCxnSpPr>
          <p:cNvPr id="6314" name="Google Shape;6314;p63"/>
          <p:cNvCxnSpPr>
            <a:stCxn id="6303" idx="0"/>
            <a:endCxn id="6303" idx="0"/>
          </p:cNvCxnSpPr>
          <p:nvPr/>
        </p:nvCxnSpPr>
        <p:spPr>
          <a:xfrm>
            <a:off x="1645793" y="2891402"/>
            <a:ext cx="0" cy="0"/>
          </a:xfrm>
          <a:prstGeom prst="straightConnector1">
            <a:avLst/>
          </a:prstGeom>
          <a:noFill/>
          <a:ln w="9525" cap="flat" cmpd="sng">
            <a:solidFill>
              <a:schemeClr val="dk2"/>
            </a:solidFill>
            <a:prstDash val="solid"/>
            <a:round/>
            <a:headEnd type="none" w="med" len="med"/>
            <a:tailEnd type="none" w="med" len="med"/>
          </a:ln>
        </p:spPr>
      </p:cxnSp>
      <p:cxnSp>
        <p:nvCxnSpPr>
          <p:cNvPr id="6315" name="Google Shape;6315;p63"/>
          <p:cNvCxnSpPr>
            <a:stCxn id="6302" idx="2"/>
            <a:endCxn id="6303" idx="0"/>
          </p:cNvCxnSpPr>
          <p:nvPr/>
        </p:nvCxnSpPr>
        <p:spPr>
          <a:xfrm>
            <a:off x="1645793" y="281693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6" name="Google Shape;6316;p63"/>
          <p:cNvCxnSpPr>
            <a:cxnSpLocks/>
            <a:stCxn id="6304" idx="0"/>
          </p:cNvCxnSpPr>
          <p:nvPr/>
        </p:nvCxnSpPr>
        <p:spPr>
          <a:xfrm rot="10800000">
            <a:off x="1645793" y="2117845"/>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8" name="Google Shape;6318;p63"/>
          <p:cNvCxnSpPr>
            <a:stCxn id="6305" idx="0"/>
            <a:endCxn id="6308" idx="2"/>
          </p:cNvCxnSpPr>
          <p:nvPr/>
        </p:nvCxnSpPr>
        <p:spPr>
          <a:xfrm rot="10800000">
            <a:off x="1645793" y="1744068"/>
            <a:ext cx="0" cy="89400"/>
          </a:xfrm>
          <a:prstGeom prst="straightConnector1">
            <a:avLst/>
          </a:prstGeom>
          <a:noFill/>
          <a:ln w="9525" cap="flat" cmpd="sng">
            <a:solidFill>
              <a:schemeClr val="dk2"/>
            </a:solidFill>
            <a:prstDash val="solid"/>
            <a:round/>
            <a:headEnd type="none" w="med" len="med"/>
            <a:tailEnd type="none" w="med" len="med"/>
          </a:ln>
        </p:spPr>
      </p:cxnSp>
      <p:cxnSp>
        <p:nvCxnSpPr>
          <p:cNvPr id="6319" name="Google Shape;6319;p63"/>
          <p:cNvCxnSpPr>
            <a:stCxn id="6308" idx="0"/>
            <a:endCxn id="6307" idx="2"/>
          </p:cNvCxnSpPr>
          <p:nvPr/>
        </p:nvCxnSpPr>
        <p:spPr>
          <a:xfrm rot="10800000">
            <a:off x="1645793" y="1196924"/>
            <a:ext cx="0" cy="272100"/>
          </a:xfrm>
          <a:prstGeom prst="straightConnector1">
            <a:avLst/>
          </a:prstGeom>
          <a:noFill/>
          <a:ln w="9525" cap="flat" cmpd="sng">
            <a:solidFill>
              <a:schemeClr val="dk2"/>
            </a:solidFill>
            <a:prstDash val="solid"/>
            <a:round/>
            <a:headEnd type="none" w="med" len="med"/>
            <a:tailEnd type="none" w="med" len="med"/>
          </a:ln>
        </p:spPr>
      </p:cxnSp>
      <p:sp>
        <p:nvSpPr>
          <p:cNvPr id="6320" name="Google Shape;6320;p63"/>
          <p:cNvSpPr txBox="1"/>
          <p:nvPr/>
        </p:nvSpPr>
        <p:spPr>
          <a:xfrm rot="-3921551">
            <a:off x="730544" y="278712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321" name="Google Shape;6321;p63"/>
          <p:cNvSpPr txBox="1"/>
          <p:nvPr/>
        </p:nvSpPr>
        <p:spPr>
          <a:xfrm rot="-3921551">
            <a:off x="730544" y="202512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322" name="Google Shape;6322;p63"/>
          <p:cNvSpPr txBox="1"/>
          <p:nvPr/>
        </p:nvSpPr>
        <p:spPr>
          <a:xfrm rot="-3921551">
            <a:off x="730544" y="1685939"/>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6323" name="Google Shape;6323;p63"/>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324" name="Google Shape;6324;p63"/>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325" name="Google Shape;6325;p63"/>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326" name="Google Shape;6326;p63"/>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6327" name="Google Shape;6327;p63"/>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328" name="Google Shape;6328;p63"/>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329" name="Google Shape;6329;p63"/>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330" name="Google Shape;6330;p63"/>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6331" name="Google Shape;6331;p63"/>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6332" name="Google Shape;6332;p63"/>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6333" name="Google Shape;6333;p63"/>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6334" name="Google Shape;6334;p63"/>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335" name="Google Shape;6335;p63"/>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336" name="Google Shape;6336;p63"/>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337" name="Google Shape;6337;p63"/>
          <p:cNvCxnSpPr>
            <a:stCxn id="6327" idx="0"/>
            <a:endCxn id="6328"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38" name="Google Shape;6338;p63"/>
          <p:cNvCxnSpPr>
            <a:stCxn id="6328" idx="0"/>
            <a:endCxn id="6330"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39" name="Google Shape;6339;p63"/>
          <p:cNvCxnSpPr>
            <a:stCxn id="6330" idx="0"/>
            <a:endCxn id="633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340" name="Google Shape;6340;p63"/>
          <p:cNvCxnSpPr>
            <a:stCxn id="6329" idx="0"/>
            <a:endCxn id="6332"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41" name="Google Shape;6341;p63"/>
          <p:cNvCxnSpPr>
            <a:stCxn id="6330" idx="0"/>
            <a:endCxn id="633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342" name="Google Shape;6342;p63"/>
          <p:cNvCxnSpPr>
            <a:stCxn id="6330" idx="0"/>
            <a:endCxn id="633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343" name="Google Shape;6343;p63"/>
          <p:cNvCxnSpPr>
            <a:stCxn id="6329" idx="2"/>
            <a:endCxn id="6330"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4" name="Google Shape;6344;p63"/>
          <p:cNvCxnSpPr>
            <a:stCxn id="6332" idx="0"/>
            <a:endCxn id="6331"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5" name="Google Shape;6345;p63"/>
          <p:cNvCxnSpPr>
            <a:stCxn id="6331" idx="0"/>
            <a:endCxn id="6334"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6" name="Google Shape;6346;p63"/>
          <p:cNvCxnSpPr>
            <a:stCxn id="6334" idx="0"/>
            <a:endCxn id="6335"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7" name="Google Shape;6347;p63"/>
          <p:cNvCxnSpPr>
            <a:stCxn id="6335" idx="0"/>
            <a:endCxn id="6336"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8" name="Google Shape;6348;p63"/>
          <p:cNvCxnSpPr>
            <a:stCxn id="6336" idx="0"/>
            <a:endCxn id="6333"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9" name="Google Shape;6349;p63"/>
          <p:cNvCxnSpPr>
            <a:stCxn id="6333" idx="0"/>
            <a:endCxn id="6350"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6351" name="Google Shape;6351;p63"/>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352" name="Google Shape;6352;p63"/>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353" name="Google Shape;6353;p63"/>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354" name="Google Shape;6354;p63"/>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6355" name="Google Shape;6355;p63"/>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356" name="Google Shape;6356;p63"/>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6357" name="Google Shape;6357;p63"/>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358" name="Google Shape;6358;p63"/>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6359" name="Google Shape;6359;p63"/>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6360" name="Google Shape;6360;p63"/>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361" name="Google Shape;6361;p63"/>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6362" name="Google Shape;6362;p63"/>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363" name="Google Shape;6363;p63"/>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5813"/>
        <p:cNvGrpSpPr/>
        <p:nvPr/>
      </p:nvGrpSpPr>
      <p:grpSpPr>
        <a:xfrm>
          <a:off x="0" y="0"/>
          <a:ext cx="0" cy="0"/>
          <a:chOff x="0" y="0"/>
          <a:chExt cx="0" cy="0"/>
        </a:xfrm>
      </p:grpSpPr>
      <p:sp>
        <p:nvSpPr>
          <p:cNvPr id="5814" name="Google Shape;5814;p102"/>
          <p:cNvSpPr/>
          <p:nvPr/>
        </p:nvSpPr>
        <p:spPr>
          <a:xfrm rot="5400000">
            <a:off x="6809925" y="2572113"/>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5815" name="Google Shape;5815;p102"/>
          <p:cNvSpPr/>
          <p:nvPr/>
        </p:nvSpPr>
        <p:spPr>
          <a:xfrm rot="5400000">
            <a:off x="6368175" y="2572113"/>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1x11 conv</a:t>
            </a:r>
            <a:endParaRPr sz="1100"/>
          </a:p>
        </p:txBody>
      </p:sp>
      <p:cxnSp>
        <p:nvCxnSpPr>
          <p:cNvPr id="5816" name="Google Shape;5816;p102"/>
          <p:cNvCxnSpPr>
            <a:stCxn id="5817" idx="0"/>
            <a:endCxn id="5815" idx="2"/>
          </p:cNvCxnSpPr>
          <p:nvPr/>
        </p:nvCxnSpPr>
        <p:spPr>
          <a:xfrm>
            <a:off x="6588975" y="2709663"/>
            <a:ext cx="166800" cy="0"/>
          </a:xfrm>
          <a:prstGeom prst="straightConnector1">
            <a:avLst/>
          </a:prstGeom>
          <a:noFill/>
          <a:ln w="9525" cap="flat" cmpd="sng">
            <a:solidFill>
              <a:schemeClr val="dk2"/>
            </a:solidFill>
            <a:prstDash val="solid"/>
            <a:round/>
            <a:headEnd type="triangle" w="med" len="med"/>
            <a:tailEnd type="none" w="med" len="med"/>
          </a:ln>
        </p:spPr>
      </p:cxnSp>
      <p:cxnSp>
        <p:nvCxnSpPr>
          <p:cNvPr id="5818" name="Google Shape;5818;p102"/>
          <p:cNvCxnSpPr>
            <a:stCxn id="5815" idx="0"/>
            <a:endCxn id="5814" idx="2"/>
          </p:cNvCxnSpPr>
          <p:nvPr/>
        </p:nvCxnSpPr>
        <p:spPr>
          <a:xfrm>
            <a:off x="7030725" y="2709663"/>
            <a:ext cx="166800" cy="0"/>
          </a:xfrm>
          <a:prstGeom prst="straightConnector1">
            <a:avLst/>
          </a:prstGeom>
          <a:noFill/>
          <a:ln w="9525" cap="flat" cmpd="sng">
            <a:solidFill>
              <a:schemeClr val="dk2"/>
            </a:solidFill>
            <a:prstDash val="solid"/>
            <a:round/>
            <a:headEnd type="triangle" w="med" len="med"/>
            <a:tailEnd type="none" w="med" len="med"/>
          </a:ln>
        </p:spPr>
      </p:cxnSp>
      <p:sp>
        <p:nvSpPr>
          <p:cNvPr id="5817" name="Google Shape;5817;p102"/>
          <p:cNvSpPr/>
          <p:nvPr/>
        </p:nvSpPr>
        <p:spPr>
          <a:xfrm rot="5400000">
            <a:off x="5926425" y="2572113"/>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1x11 conv</a:t>
            </a:r>
            <a:endParaRPr sz="1100"/>
          </a:p>
        </p:txBody>
      </p:sp>
      <p:sp>
        <p:nvSpPr>
          <p:cNvPr id="5819" name="Google Shape;5819;p102"/>
          <p:cNvSpPr/>
          <p:nvPr/>
        </p:nvSpPr>
        <p:spPr>
          <a:xfrm rot="5400000">
            <a:off x="5484675" y="25721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1</a:t>
            </a:r>
            <a:endParaRPr sz="1100"/>
          </a:p>
        </p:txBody>
      </p:sp>
      <p:sp>
        <p:nvSpPr>
          <p:cNvPr id="5820" name="Google Shape;5820;p102"/>
          <p:cNvSpPr/>
          <p:nvPr/>
        </p:nvSpPr>
        <p:spPr>
          <a:xfrm rot="5400000">
            <a:off x="4876275" y="25721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sp>
        <p:nvSpPr>
          <p:cNvPr id="5821" name="Google Shape;5821;p102"/>
          <p:cNvSpPr/>
          <p:nvPr/>
        </p:nvSpPr>
        <p:spPr>
          <a:xfrm rot="5400000">
            <a:off x="3051075" y="2572113"/>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1x7 conv</a:t>
            </a:r>
            <a:endParaRPr sz="1100"/>
          </a:p>
        </p:txBody>
      </p:sp>
      <p:sp>
        <p:nvSpPr>
          <p:cNvPr id="5822" name="Google Shape;5822;p102"/>
          <p:cNvSpPr/>
          <p:nvPr/>
        </p:nvSpPr>
        <p:spPr>
          <a:xfrm rot="5400000">
            <a:off x="2609325" y="2572113"/>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1x7 conv</a:t>
            </a:r>
            <a:endParaRPr sz="1100"/>
          </a:p>
        </p:txBody>
      </p:sp>
      <p:sp>
        <p:nvSpPr>
          <p:cNvPr id="5823" name="Google Shape;5823;p102"/>
          <p:cNvSpPr/>
          <p:nvPr/>
        </p:nvSpPr>
        <p:spPr>
          <a:xfrm rot="5400000">
            <a:off x="2167575" y="2572113"/>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5824" name="Google Shape;5824;p102"/>
          <p:cNvSpPr/>
          <p:nvPr/>
        </p:nvSpPr>
        <p:spPr>
          <a:xfrm rot="5400000">
            <a:off x="1725825" y="2572113"/>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5825" name="Google Shape;5825;p102"/>
          <p:cNvSpPr/>
          <p:nvPr/>
        </p:nvSpPr>
        <p:spPr>
          <a:xfrm rot="5400000">
            <a:off x="1284075" y="2572113"/>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Output</a:t>
            </a:r>
            <a:endParaRPr sz="1100"/>
          </a:p>
        </p:txBody>
      </p:sp>
      <p:cxnSp>
        <p:nvCxnSpPr>
          <p:cNvPr id="5826" name="Google Shape;5826;p102"/>
          <p:cNvCxnSpPr>
            <a:stCxn id="5817" idx="2"/>
            <a:endCxn id="5819" idx="0"/>
          </p:cNvCxnSpPr>
          <p:nvPr/>
        </p:nvCxnSpPr>
        <p:spPr>
          <a:xfrm rot="10800000">
            <a:off x="6147375" y="2709663"/>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5827" name="Google Shape;5827;p102"/>
          <p:cNvCxnSpPr>
            <a:stCxn id="5819" idx="2"/>
            <a:endCxn id="5820" idx="0"/>
          </p:cNvCxnSpPr>
          <p:nvPr/>
        </p:nvCxnSpPr>
        <p:spPr>
          <a:xfrm rot="10800000">
            <a:off x="5538825" y="2709662"/>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5828" name="Google Shape;5828;p102"/>
          <p:cNvCxnSpPr>
            <a:stCxn id="5829" idx="2"/>
            <a:endCxn id="5821" idx="0"/>
          </p:cNvCxnSpPr>
          <p:nvPr/>
        </p:nvCxnSpPr>
        <p:spPr>
          <a:xfrm rot="10800000">
            <a:off x="3713625" y="2709662"/>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5830" name="Google Shape;5830;p102"/>
          <p:cNvCxnSpPr>
            <a:stCxn id="5821" idx="2"/>
            <a:endCxn id="5822" idx="0"/>
          </p:cNvCxnSpPr>
          <p:nvPr/>
        </p:nvCxnSpPr>
        <p:spPr>
          <a:xfrm rot="10800000">
            <a:off x="3272025" y="2709663"/>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5831" name="Google Shape;5831;p102"/>
          <p:cNvCxnSpPr>
            <a:stCxn id="5822" idx="2"/>
            <a:endCxn id="5823" idx="0"/>
          </p:cNvCxnSpPr>
          <p:nvPr/>
        </p:nvCxnSpPr>
        <p:spPr>
          <a:xfrm rot="10800000">
            <a:off x="2830275" y="2709663"/>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5832" name="Google Shape;5832;p102"/>
          <p:cNvCxnSpPr>
            <a:stCxn id="5823" idx="2"/>
            <a:endCxn id="5824" idx="0"/>
          </p:cNvCxnSpPr>
          <p:nvPr/>
        </p:nvCxnSpPr>
        <p:spPr>
          <a:xfrm rot="10800000">
            <a:off x="2388525" y="2709663"/>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5833" name="Google Shape;5833;p102"/>
          <p:cNvCxnSpPr>
            <a:stCxn id="5824" idx="2"/>
            <a:endCxn id="5825" idx="0"/>
          </p:cNvCxnSpPr>
          <p:nvPr/>
        </p:nvCxnSpPr>
        <p:spPr>
          <a:xfrm rot="10800000">
            <a:off x="1946775" y="2709663"/>
            <a:ext cx="166500" cy="0"/>
          </a:xfrm>
          <a:prstGeom prst="straightConnector1">
            <a:avLst/>
          </a:prstGeom>
          <a:noFill/>
          <a:ln w="9525" cap="flat" cmpd="sng">
            <a:solidFill>
              <a:schemeClr val="dk2"/>
            </a:solidFill>
            <a:prstDash val="solid"/>
            <a:round/>
            <a:headEnd type="none" w="med" len="med"/>
            <a:tailEnd type="triangle" w="med" len="med"/>
          </a:ln>
        </p:spPr>
      </p:cxnSp>
      <p:sp>
        <p:nvSpPr>
          <p:cNvPr id="5834" name="Google Shape;5834;p102"/>
          <p:cNvSpPr/>
          <p:nvPr/>
        </p:nvSpPr>
        <p:spPr>
          <a:xfrm rot="5400000">
            <a:off x="4267875" y="25721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sp>
        <p:nvSpPr>
          <p:cNvPr id="5829" name="Google Shape;5829;p102"/>
          <p:cNvSpPr/>
          <p:nvPr/>
        </p:nvSpPr>
        <p:spPr>
          <a:xfrm rot="5400000">
            <a:off x="3659475" y="25721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cxnSp>
        <p:nvCxnSpPr>
          <p:cNvPr id="5835" name="Google Shape;5835;p102"/>
          <p:cNvCxnSpPr>
            <a:stCxn id="5820" idx="2"/>
            <a:endCxn id="5834" idx="0"/>
          </p:cNvCxnSpPr>
          <p:nvPr/>
        </p:nvCxnSpPr>
        <p:spPr>
          <a:xfrm rot="10800000">
            <a:off x="4930425" y="2709662"/>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5836" name="Google Shape;5836;p102"/>
          <p:cNvCxnSpPr>
            <a:stCxn id="5834" idx="2"/>
            <a:endCxn id="5829" idx="0"/>
          </p:cNvCxnSpPr>
          <p:nvPr/>
        </p:nvCxnSpPr>
        <p:spPr>
          <a:xfrm rot="10800000">
            <a:off x="4322025" y="2709662"/>
            <a:ext cx="333300" cy="0"/>
          </a:xfrm>
          <a:prstGeom prst="straightConnector1">
            <a:avLst/>
          </a:prstGeom>
          <a:noFill/>
          <a:ln w="9525" cap="flat" cmpd="sng">
            <a:solidFill>
              <a:schemeClr val="dk2"/>
            </a:solidFill>
            <a:prstDash val="solid"/>
            <a:round/>
            <a:headEnd type="none" w="med" len="med"/>
            <a:tailEnd type="triangle" w="med" len="med"/>
          </a:ln>
        </p:spPr>
      </p:cxnSp>
      <p:sp>
        <p:nvSpPr>
          <p:cNvPr id="5837" name="Google Shape;5837;p102"/>
          <p:cNvSpPr/>
          <p:nvPr/>
        </p:nvSpPr>
        <p:spPr>
          <a:xfrm>
            <a:off x="4528025" y="1908836"/>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5838" name="Google Shape;5838;p102"/>
          <p:cNvSpPr/>
          <p:nvPr/>
        </p:nvSpPr>
        <p:spPr>
          <a:xfrm>
            <a:off x="5155300" y="1908836"/>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5839" name="Google Shape;5839;p102"/>
          <p:cNvSpPr/>
          <p:nvPr/>
        </p:nvSpPr>
        <p:spPr>
          <a:xfrm>
            <a:off x="3884275" y="1908836"/>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864"/>
        <p:cNvGrpSpPr/>
        <p:nvPr/>
      </p:nvGrpSpPr>
      <p:grpSpPr>
        <a:xfrm>
          <a:off x="0" y="0"/>
          <a:ext cx="0" cy="0"/>
          <a:chOff x="0" y="0"/>
          <a:chExt cx="0" cy="0"/>
        </a:xfrm>
      </p:grpSpPr>
      <p:sp>
        <p:nvSpPr>
          <p:cNvPr id="5865" name="Google Shape;5865;p104"/>
          <p:cNvSpPr/>
          <p:nvPr/>
        </p:nvSpPr>
        <p:spPr>
          <a:xfrm rot="5400000">
            <a:off x="7075" y="243420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5866" name="Google Shape;5866;p104"/>
          <p:cNvSpPr/>
          <p:nvPr/>
        </p:nvSpPr>
        <p:spPr>
          <a:xfrm rot="5400000">
            <a:off x="34977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5867" name="Google Shape;5867;p104"/>
          <p:cNvSpPr/>
          <p:nvPr/>
        </p:nvSpPr>
        <p:spPr>
          <a:xfrm rot="5400000">
            <a:off x="69242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868" name="Google Shape;5868;p104"/>
          <p:cNvCxnSpPr>
            <a:stCxn id="5865" idx="0"/>
            <a:endCxn id="5866" idx="2"/>
          </p:cNvCxnSpPr>
          <p:nvPr/>
        </p:nvCxnSpPr>
        <p:spPr>
          <a:xfrm>
            <a:off x="5617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69" name="Google Shape;5869;p104"/>
          <p:cNvCxnSpPr>
            <a:stCxn id="5867" idx="0"/>
            <a:endCxn id="5867"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0" name="Google Shape;5870;p104"/>
          <p:cNvCxnSpPr>
            <a:stCxn id="5867" idx="0"/>
            <a:endCxn id="5867"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1" name="Google Shape;5871;p104"/>
          <p:cNvCxnSpPr>
            <a:stCxn id="5867" idx="0"/>
            <a:endCxn id="5867"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sp>
        <p:nvSpPr>
          <p:cNvPr id="5872" name="Google Shape;5872;p104"/>
          <p:cNvSpPr/>
          <p:nvPr/>
        </p:nvSpPr>
        <p:spPr>
          <a:xfrm rot="5400000">
            <a:off x="20627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873" name="Google Shape;5873;p104"/>
          <p:cNvCxnSpPr>
            <a:stCxn id="5872" idx="0"/>
            <a:endCxn id="5872"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4" name="Google Shape;5874;p104"/>
          <p:cNvCxnSpPr>
            <a:stCxn id="5872" idx="0"/>
            <a:endCxn id="5872"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5" name="Google Shape;5875;p104"/>
          <p:cNvCxnSpPr>
            <a:stCxn id="5872" idx="0"/>
            <a:endCxn id="5872"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sp>
        <p:nvSpPr>
          <p:cNvPr id="5876" name="Google Shape;5876;p104"/>
          <p:cNvSpPr/>
          <p:nvPr/>
        </p:nvSpPr>
        <p:spPr>
          <a:xfrm rot="5400000">
            <a:off x="30908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877" name="Google Shape;5877;p104"/>
          <p:cNvCxnSpPr>
            <a:stCxn id="5876" idx="0"/>
            <a:endCxn id="5876"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8" name="Google Shape;5878;p104"/>
          <p:cNvCxnSpPr>
            <a:stCxn id="5876" idx="0"/>
            <a:endCxn id="5876"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9" name="Google Shape;5879;p104"/>
          <p:cNvCxnSpPr>
            <a:stCxn id="5876" idx="0"/>
            <a:endCxn id="5876"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sp>
        <p:nvSpPr>
          <p:cNvPr id="5880" name="Google Shape;5880;p104"/>
          <p:cNvSpPr/>
          <p:nvPr/>
        </p:nvSpPr>
        <p:spPr>
          <a:xfrm rot="5400000">
            <a:off x="24054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881" name="Google Shape;5881;p104"/>
          <p:cNvSpPr/>
          <p:nvPr/>
        </p:nvSpPr>
        <p:spPr>
          <a:xfrm rot="5400000">
            <a:off x="27481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882" name="Google Shape;5882;p104"/>
          <p:cNvSpPr/>
          <p:nvPr/>
        </p:nvSpPr>
        <p:spPr>
          <a:xfrm rot="5400000">
            <a:off x="5166736"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883" name="Google Shape;5883;p104"/>
          <p:cNvCxnSpPr>
            <a:stCxn id="5882" idx="0"/>
            <a:endCxn id="5882"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4" name="Google Shape;5884;p104"/>
          <p:cNvCxnSpPr>
            <a:stCxn id="5882" idx="0"/>
            <a:endCxn id="5882"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5" name="Google Shape;5885;p104"/>
          <p:cNvCxnSpPr>
            <a:stCxn id="5882" idx="0"/>
            <a:endCxn id="5882"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6" name="Google Shape;5886;p104"/>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7" name="Google Shape;5887;p104"/>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8" name="Google Shape;5888;p104"/>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9" name="Google Shape;5889;p104"/>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90" name="Google Shape;5890;p104"/>
          <p:cNvCxnSpPr>
            <a:stCxn id="5891" idx="0"/>
            <a:endCxn id="5872" idx="2"/>
          </p:cNvCxnSpPr>
          <p:nvPr/>
        </p:nvCxnSpPr>
        <p:spPr>
          <a:xfrm>
            <a:off x="22748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2" name="Google Shape;5892;p104"/>
          <p:cNvCxnSpPr>
            <a:stCxn id="5872" idx="0"/>
            <a:endCxn id="5880" idx="2"/>
          </p:cNvCxnSpPr>
          <p:nvPr/>
        </p:nvCxnSpPr>
        <p:spPr>
          <a:xfrm>
            <a:off x="26174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3" name="Google Shape;5893;p104"/>
          <p:cNvCxnSpPr>
            <a:stCxn id="5880" idx="0"/>
            <a:endCxn id="5881" idx="2"/>
          </p:cNvCxnSpPr>
          <p:nvPr/>
        </p:nvCxnSpPr>
        <p:spPr>
          <a:xfrm>
            <a:off x="29601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4" name="Google Shape;5894;p104"/>
          <p:cNvCxnSpPr/>
          <p:nvPr/>
        </p:nvCxnSpPr>
        <p:spPr>
          <a:xfrm rot="10800000">
            <a:off x="5378736"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5" name="Google Shape;5895;p104"/>
          <p:cNvCxnSpPr/>
          <p:nvPr/>
        </p:nvCxnSpPr>
        <p:spPr>
          <a:xfrm>
            <a:off x="12471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96" name="Google Shape;5896;p104"/>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97" name="Google Shape;5897;p104"/>
          <p:cNvCxnSpPr>
            <a:stCxn id="5867" idx="2"/>
            <a:endCxn id="5898" idx="0"/>
          </p:cNvCxnSpPr>
          <p:nvPr/>
        </p:nvCxnSpPr>
        <p:spPr>
          <a:xfrm rot="10800000">
            <a:off x="90452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9" name="Google Shape;5899;p104"/>
          <p:cNvCxnSpPr>
            <a:stCxn id="5898" idx="2"/>
            <a:endCxn id="5866" idx="0"/>
          </p:cNvCxnSpPr>
          <p:nvPr/>
        </p:nvCxnSpPr>
        <p:spPr>
          <a:xfrm rot="10800000">
            <a:off x="90447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5900" name="Google Shape;5900;p104"/>
          <p:cNvSpPr/>
          <p:nvPr/>
        </p:nvSpPr>
        <p:spPr>
          <a:xfrm rot="5400000">
            <a:off x="103492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5901" name="Google Shape;5901;p104"/>
          <p:cNvSpPr/>
          <p:nvPr/>
        </p:nvSpPr>
        <p:spPr>
          <a:xfrm rot="5400000">
            <a:off x="137757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902" name="Google Shape;5902;p104"/>
          <p:cNvCxnSpPr>
            <a:stCxn id="5901" idx="0"/>
            <a:endCxn id="5901"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903" name="Google Shape;5903;p104"/>
          <p:cNvCxnSpPr>
            <a:stCxn id="5901" idx="0"/>
            <a:endCxn id="5901"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904" name="Google Shape;5904;p104"/>
          <p:cNvCxnSpPr>
            <a:stCxn id="5901" idx="0"/>
            <a:endCxn id="5901"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905" name="Google Shape;5905;p104"/>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5906" name="Google Shape;5906;p104"/>
          <p:cNvCxnSpPr/>
          <p:nvPr/>
        </p:nvCxnSpPr>
        <p:spPr>
          <a:xfrm>
            <a:off x="13995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5907" name="Google Shape;5907;p104"/>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5908" name="Google Shape;5908;p104"/>
          <p:cNvCxnSpPr>
            <a:stCxn id="5901" idx="2"/>
          </p:cNvCxnSpPr>
          <p:nvPr/>
        </p:nvCxnSpPr>
        <p:spPr>
          <a:xfrm rot="10800000">
            <a:off x="15896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909" name="Google Shape;5909;p104"/>
          <p:cNvCxnSpPr>
            <a:endCxn id="5900" idx="0"/>
          </p:cNvCxnSpPr>
          <p:nvPr/>
        </p:nvCxnSpPr>
        <p:spPr>
          <a:xfrm rot="10800000">
            <a:off x="158962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5910" name="Google Shape;5910;p104"/>
          <p:cNvSpPr/>
          <p:nvPr/>
        </p:nvSpPr>
        <p:spPr>
          <a:xfrm rot="5400000">
            <a:off x="1720150"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5911" name="Google Shape;5911;p104"/>
          <p:cNvSpPr/>
          <p:nvPr/>
        </p:nvSpPr>
        <p:spPr>
          <a:xfrm rot="5400000">
            <a:off x="34512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912" name="Google Shape;5912;p104"/>
          <p:cNvSpPr/>
          <p:nvPr/>
        </p:nvSpPr>
        <p:spPr>
          <a:xfrm rot="5400000">
            <a:off x="37939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913" name="Google Shape;5913;p104"/>
          <p:cNvSpPr/>
          <p:nvPr/>
        </p:nvSpPr>
        <p:spPr>
          <a:xfrm rot="5400000">
            <a:off x="41366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914" name="Google Shape;5914;p104"/>
          <p:cNvSpPr/>
          <p:nvPr/>
        </p:nvSpPr>
        <p:spPr>
          <a:xfrm rot="5400000">
            <a:off x="44793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915" name="Google Shape;5915;p104"/>
          <p:cNvSpPr/>
          <p:nvPr/>
        </p:nvSpPr>
        <p:spPr>
          <a:xfrm rot="5400000">
            <a:off x="48220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5916" name="Google Shape;5916;p104"/>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5917" name="Google Shape;5917;p104"/>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5918" name="Google Shape;5918;p104"/>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sp>
        <p:nvSpPr>
          <p:cNvPr id="5919" name="Google Shape;5919;p104"/>
          <p:cNvSpPr/>
          <p:nvPr/>
        </p:nvSpPr>
        <p:spPr>
          <a:xfrm rot="5400000">
            <a:off x="55145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920" name="Google Shape;5920;p104"/>
          <p:cNvSpPr/>
          <p:nvPr/>
        </p:nvSpPr>
        <p:spPr>
          <a:xfrm rot="5400000">
            <a:off x="58572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5921" name="Google Shape;5921;p104"/>
          <p:cNvCxnSpPr>
            <a:stCxn id="5922" idx="0"/>
            <a:endCxn id="5919" idx="2"/>
          </p:cNvCxnSpPr>
          <p:nvPr/>
        </p:nvCxnSpPr>
        <p:spPr>
          <a:xfrm>
            <a:off x="5726683" y="2571743"/>
            <a:ext cx="67500" cy="0"/>
          </a:xfrm>
          <a:prstGeom prst="straightConnector1">
            <a:avLst/>
          </a:prstGeom>
          <a:noFill/>
          <a:ln w="9525" cap="flat" cmpd="sng">
            <a:solidFill>
              <a:schemeClr val="dk2"/>
            </a:solidFill>
            <a:prstDash val="solid"/>
            <a:round/>
            <a:headEnd type="none" w="med" len="med"/>
            <a:tailEnd type="none" w="med" len="med"/>
          </a:ln>
        </p:spPr>
      </p:cxnSp>
      <p:cxnSp>
        <p:nvCxnSpPr>
          <p:cNvPr id="5923" name="Google Shape;5923;p104"/>
          <p:cNvCxnSpPr>
            <a:stCxn id="5919" idx="0"/>
            <a:endCxn id="5920" idx="2"/>
          </p:cNvCxnSpPr>
          <p:nvPr/>
        </p:nvCxnSpPr>
        <p:spPr>
          <a:xfrm>
            <a:off x="6069283" y="2571743"/>
            <a:ext cx="67500" cy="0"/>
          </a:xfrm>
          <a:prstGeom prst="straightConnector1">
            <a:avLst/>
          </a:prstGeom>
          <a:noFill/>
          <a:ln w="9525" cap="flat" cmpd="sng">
            <a:solidFill>
              <a:schemeClr val="dk2"/>
            </a:solidFill>
            <a:prstDash val="solid"/>
            <a:round/>
            <a:headEnd type="none" w="med" len="med"/>
            <a:tailEnd type="none" w="med" len="med"/>
          </a:ln>
        </p:spPr>
      </p:cxnSp>
      <p:sp>
        <p:nvSpPr>
          <p:cNvPr id="5924" name="Google Shape;5924;p104"/>
          <p:cNvSpPr/>
          <p:nvPr/>
        </p:nvSpPr>
        <p:spPr>
          <a:xfrm rot="5400000">
            <a:off x="4141729" y="33861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5925" name="Google Shape;5925;p104"/>
          <p:cNvSpPr/>
          <p:nvPr/>
        </p:nvSpPr>
        <p:spPr>
          <a:xfrm rot="5400000">
            <a:off x="4486204" y="3386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5926" name="Google Shape;5926;p104"/>
          <p:cNvSpPr/>
          <p:nvPr/>
        </p:nvSpPr>
        <p:spPr>
          <a:xfrm rot="5400000">
            <a:off x="4830683"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5927" name="Google Shape;5927;p104"/>
          <p:cNvSpPr/>
          <p:nvPr/>
        </p:nvSpPr>
        <p:spPr>
          <a:xfrm rot="5400000">
            <a:off x="5180257"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cxnSp>
        <p:nvCxnSpPr>
          <p:cNvPr id="5928" name="Google Shape;5928;p104"/>
          <p:cNvCxnSpPr>
            <a:stCxn id="5926" idx="0"/>
            <a:endCxn id="5927" idx="2"/>
          </p:cNvCxnSpPr>
          <p:nvPr/>
        </p:nvCxnSpPr>
        <p:spPr>
          <a:xfrm>
            <a:off x="5385383" y="3523705"/>
            <a:ext cx="74400" cy="0"/>
          </a:xfrm>
          <a:prstGeom prst="straightConnector1">
            <a:avLst/>
          </a:prstGeom>
          <a:noFill/>
          <a:ln w="9525" cap="flat" cmpd="sng">
            <a:solidFill>
              <a:schemeClr val="dk2"/>
            </a:solidFill>
            <a:prstDash val="solid"/>
            <a:round/>
            <a:headEnd type="none" w="med" len="med"/>
            <a:tailEnd type="none" w="med" len="med"/>
          </a:ln>
        </p:spPr>
      </p:cxnSp>
      <p:sp>
        <p:nvSpPr>
          <p:cNvPr id="5929" name="Google Shape;5929;p104"/>
          <p:cNvSpPr/>
          <p:nvPr/>
        </p:nvSpPr>
        <p:spPr>
          <a:xfrm rot="5400000">
            <a:off x="5529829" y="33861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5930" name="Google Shape;5930;p104"/>
          <p:cNvCxnSpPr>
            <a:stCxn id="5912" idx="3"/>
            <a:endCxn id="5924" idx="2"/>
          </p:cNvCxnSpPr>
          <p:nvPr/>
        </p:nvCxnSpPr>
        <p:spPr>
          <a:xfrm rot="-5400000" flipH="1">
            <a:off x="4048775" y="3151205"/>
            <a:ext cx="534900" cy="210300"/>
          </a:xfrm>
          <a:prstGeom prst="bentConnector2">
            <a:avLst/>
          </a:prstGeom>
          <a:noFill/>
          <a:ln w="9525" cap="flat" cmpd="sng">
            <a:solidFill>
              <a:schemeClr val="dk2"/>
            </a:solidFill>
            <a:prstDash val="solid"/>
            <a:round/>
            <a:headEnd type="none" w="med" len="med"/>
            <a:tailEnd type="none" w="med" len="med"/>
          </a:ln>
        </p:spPr>
      </p:cxnSp>
      <p:sp>
        <p:nvSpPr>
          <p:cNvPr id="5931" name="Google Shape;5931;p104"/>
          <p:cNvSpPr/>
          <p:nvPr/>
        </p:nvSpPr>
        <p:spPr>
          <a:xfrm rot="5400000">
            <a:off x="6199978" y="24342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5932" name="Google Shape;5932;p104"/>
          <p:cNvSpPr/>
          <p:nvPr/>
        </p:nvSpPr>
        <p:spPr>
          <a:xfrm rot="5400000">
            <a:off x="6544453"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5933" name="Google Shape;5933;p104"/>
          <p:cNvSpPr/>
          <p:nvPr/>
        </p:nvSpPr>
        <p:spPr>
          <a:xfrm rot="5400000">
            <a:off x="6888932" y="24342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5934" name="Google Shape;5934;p104"/>
          <p:cNvSpPr/>
          <p:nvPr/>
        </p:nvSpPr>
        <p:spPr>
          <a:xfrm rot="5400000">
            <a:off x="7233403" y="24342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sp>
        <p:nvSpPr>
          <p:cNvPr id="5935" name="Google Shape;5935;p104"/>
          <p:cNvSpPr/>
          <p:nvPr/>
        </p:nvSpPr>
        <p:spPr>
          <a:xfrm rot="5400000">
            <a:off x="5163226" y="148224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5936" name="Google Shape;5936;p104"/>
          <p:cNvSpPr/>
          <p:nvPr/>
        </p:nvSpPr>
        <p:spPr>
          <a:xfrm rot="5400000">
            <a:off x="5507701" y="148224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5937" name="Google Shape;5937;p104"/>
          <p:cNvSpPr/>
          <p:nvPr/>
        </p:nvSpPr>
        <p:spPr>
          <a:xfrm rot="5400000">
            <a:off x="5852180"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5938" name="Google Shape;5938;p104"/>
          <p:cNvSpPr/>
          <p:nvPr/>
        </p:nvSpPr>
        <p:spPr>
          <a:xfrm rot="5400000">
            <a:off x="6201754"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5939" name="Google Shape;5939;p104"/>
          <p:cNvSpPr/>
          <p:nvPr/>
        </p:nvSpPr>
        <p:spPr>
          <a:xfrm rot="5400000">
            <a:off x="6551326" y="148224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5940" name="Google Shape;5940;p104"/>
          <p:cNvCxnSpPr>
            <a:stCxn id="5915" idx="1"/>
            <a:endCxn id="5935" idx="2"/>
          </p:cNvCxnSpPr>
          <p:nvPr/>
        </p:nvCxnSpPr>
        <p:spPr>
          <a:xfrm rot="-5400000">
            <a:off x="5073575" y="178530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5941" name="Google Shape;5941;p104"/>
          <p:cNvCxnSpPr>
            <a:stCxn id="5900" idx="2"/>
            <a:endCxn id="5867" idx="0"/>
          </p:cNvCxnSpPr>
          <p:nvPr/>
        </p:nvCxnSpPr>
        <p:spPr>
          <a:xfrm flipH="1">
            <a:off x="1247025" y="257175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5942" name="Google Shape;5942;p104"/>
          <p:cNvCxnSpPr>
            <a:stCxn id="5910" idx="2"/>
            <a:endCxn id="5901" idx="0"/>
          </p:cNvCxnSpPr>
          <p:nvPr/>
        </p:nvCxnSpPr>
        <p:spPr>
          <a:xfrm flipH="1">
            <a:off x="1932250" y="257175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5943" name="Google Shape;5943;p104"/>
          <p:cNvCxnSpPr>
            <a:stCxn id="5881" idx="0"/>
            <a:endCxn id="5876" idx="2"/>
          </p:cNvCxnSpPr>
          <p:nvPr/>
        </p:nvCxnSpPr>
        <p:spPr>
          <a:xfrm>
            <a:off x="3302850"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4" name="Google Shape;5944;p104"/>
          <p:cNvCxnSpPr>
            <a:stCxn id="5876" idx="0"/>
            <a:endCxn id="5911" idx="2"/>
          </p:cNvCxnSpPr>
          <p:nvPr/>
        </p:nvCxnSpPr>
        <p:spPr>
          <a:xfrm>
            <a:off x="3645550" y="257175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5945" name="Google Shape;5945;p104"/>
          <p:cNvCxnSpPr>
            <a:stCxn id="5911" idx="0"/>
            <a:endCxn id="5912" idx="2"/>
          </p:cNvCxnSpPr>
          <p:nvPr/>
        </p:nvCxnSpPr>
        <p:spPr>
          <a:xfrm>
            <a:off x="40059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6" name="Google Shape;5946;p104"/>
          <p:cNvCxnSpPr>
            <a:stCxn id="5912" idx="0"/>
            <a:endCxn id="5913" idx="2"/>
          </p:cNvCxnSpPr>
          <p:nvPr/>
        </p:nvCxnSpPr>
        <p:spPr>
          <a:xfrm>
            <a:off x="43486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7" name="Google Shape;5947;p104"/>
          <p:cNvCxnSpPr>
            <a:stCxn id="5913" idx="0"/>
            <a:endCxn id="5914" idx="2"/>
          </p:cNvCxnSpPr>
          <p:nvPr/>
        </p:nvCxnSpPr>
        <p:spPr>
          <a:xfrm>
            <a:off x="46913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8" name="Google Shape;5948;p104"/>
          <p:cNvCxnSpPr>
            <a:stCxn id="5914" idx="0"/>
            <a:endCxn id="5915" idx="2"/>
          </p:cNvCxnSpPr>
          <p:nvPr/>
        </p:nvCxnSpPr>
        <p:spPr>
          <a:xfrm>
            <a:off x="50340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9" name="Google Shape;5949;p104"/>
          <p:cNvCxnSpPr>
            <a:stCxn id="5920" idx="0"/>
            <a:endCxn id="5931" idx="2"/>
          </p:cNvCxnSpPr>
          <p:nvPr/>
        </p:nvCxnSpPr>
        <p:spPr>
          <a:xfrm>
            <a:off x="6411983" y="257174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5950" name="Google Shape;5950;p104"/>
          <p:cNvCxnSpPr>
            <a:stCxn id="5935" idx="0"/>
            <a:endCxn id="5936" idx="2"/>
          </p:cNvCxnSpPr>
          <p:nvPr/>
        </p:nvCxnSpPr>
        <p:spPr>
          <a:xfrm>
            <a:off x="5717926" y="161979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5951" name="Google Shape;5951;p104"/>
          <p:cNvCxnSpPr>
            <a:stCxn id="5936" idx="0"/>
            <a:endCxn id="5937" idx="2"/>
          </p:cNvCxnSpPr>
          <p:nvPr/>
        </p:nvCxnSpPr>
        <p:spPr>
          <a:xfrm>
            <a:off x="6062401" y="161979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5952" name="Google Shape;5952;p104"/>
          <p:cNvCxnSpPr>
            <a:stCxn id="5937" idx="0"/>
            <a:endCxn id="5938" idx="2"/>
          </p:cNvCxnSpPr>
          <p:nvPr/>
        </p:nvCxnSpPr>
        <p:spPr>
          <a:xfrm>
            <a:off x="6406880" y="161979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5953" name="Google Shape;5953;p104"/>
          <p:cNvCxnSpPr>
            <a:stCxn id="5938" idx="0"/>
            <a:endCxn id="5939" idx="2"/>
          </p:cNvCxnSpPr>
          <p:nvPr/>
        </p:nvCxnSpPr>
        <p:spPr>
          <a:xfrm>
            <a:off x="6756454" y="161979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5954" name="Google Shape;5954;p104"/>
          <p:cNvCxnSpPr>
            <a:stCxn id="5931" idx="0"/>
            <a:endCxn id="5932" idx="2"/>
          </p:cNvCxnSpPr>
          <p:nvPr/>
        </p:nvCxnSpPr>
        <p:spPr>
          <a:xfrm>
            <a:off x="6754678" y="25717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5955" name="Google Shape;5955;p104"/>
          <p:cNvCxnSpPr>
            <a:stCxn id="5932" idx="0"/>
            <a:endCxn id="5933" idx="2"/>
          </p:cNvCxnSpPr>
          <p:nvPr/>
        </p:nvCxnSpPr>
        <p:spPr>
          <a:xfrm>
            <a:off x="7099153" y="25717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5956" name="Google Shape;5956;p104"/>
          <p:cNvCxnSpPr>
            <a:stCxn id="5933" idx="0"/>
            <a:endCxn id="5934" idx="2"/>
          </p:cNvCxnSpPr>
          <p:nvPr/>
        </p:nvCxnSpPr>
        <p:spPr>
          <a:xfrm>
            <a:off x="7443632" y="257175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5957" name="Google Shape;5957;p104"/>
          <p:cNvCxnSpPr>
            <a:stCxn id="5924" idx="0"/>
            <a:endCxn id="5925" idx="2"/>
          </p:cNvCxnSpPr>
          <p:nvPr/>
        </p:nvCxnSpPr>
        <p:spPr>
          <a:xfrm>
            <a:off x="4696429" y="35237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5958" name="Google Shape;5958;p104"/>
          <p:cNvCxnSpPr>
            <a:stCxn id="5925" idx="0"/>
            <a:endCxn id="5926" idx="2"/>
          </p:cNvCxnSpPr>
          <p:nvPr/>
        </p:nvCxnSpPr>
        <p:spPr>
          <a:xfrm>
            <a:off x="5040904" y="35237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5959" name="Google Shape;5959;p104"/>
          <p:cNvCxnSpPr>
            <a:stCxn id="5927" idx="0"/>
            <a:endCxn id="5929" idx="2"/>
          </p:cNvCxnSpPr>
          <p:nvPr/>
        </p:nvCxnSpPr>
        <p:spPr>
          <a:xfrm>
            <a:off x="5734957" y="352370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5960" name="Google Shape;5960;p104"/>
          <p:cNvSpPr txBox="1"/>
          <p:nvPr/>
        </p:nvSpPr>
        <p:spPr>
          <a:xfrm>
            <a:off x="6392800" y="3361850"/>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5961" name="Google Shape;5961;p104"/>
          <p:cNvCxnSpPr/>
          <p:nvPr/>
        </p:nvCxnSpPr>
        <p:spPr>
          <a:xfrm flipH="1">
            <a:off x="6187475" y="352310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5962" name="Google Shape;5962;p104"/>
          <p:cNvSpPr txBox="1"/>
          <p:nvPr/>
        </p:nvSpPr>
        <p:spPr>
          <a:xfrm>
            <a:off x="7385825" y="1476458"/>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5963" name="Google Shape;5963;p104"/>
          <p:cNvCxnSpPr/>
          <p:nvPr/>
        </p:nvCxnSpPr>
        <p:spPr>
          <a:xfrm flipH="1">
            <a:off x="7180500" y="163770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5789"/>
        <p:cNvGrpSpPr/>
        <p:nvPr/>
      </p:nvGrpSpPr>
      <p:grpSpPr>
        <a:xfrm>
          <a:off x="0" y="0"/>
          <a:ext cx="0" cy="0"/>
          <a:chOff x="0" y="0"/>
          <a:chExt cx="0" cy="0"/>
        </a:xfrm>
      </p:grpSpPr>
      <p:sp>
        <p:nvSpPr>
          <p:cNvPr id="5790" name="Google Shape;5790;p101"/>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5791" name="Google Shape;5791;p101"/>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5792" name="Google Shape;5792;p101"/>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5793" name="Google Shape;5793;p101"/>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t>3x3 convolutions</a:t>
            </a:r>
            <a:endParaRPr sz="1000" dirty="0"/>
          </a:p>
        </p:txBody>
      </p:sp>
      <p:sp>
        <p:nvSpPr>
          <p:cNvPr id="5794" name="Google Shape;5794;p101"/>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5795" name="Google Shape;5795;p101"/>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5x5 convolutions</a:t>
            </a:r>
            <a:endParaRPr sz="1000"/>
          </a:p>
        </p:txBody>
      </p:sp>
      <p:sp>
        <p:nvSpPr>
          <p:cNvPr id="5796" name="Google Shape;5796;p101"/>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max pooling</a:t>
            </a:r>
            <a:endParaRPr sz="1000"/>
          </a:p>
        </p:txBody>
      </p:sp>
      <p:sp>
        <p:nvSpPr>
          <p:cNvPr id="5797" name="Google Shape;5797;p101"/>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5798" name="Google Shape;5798;p101"/>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t>Filter concatenation</a:t>
            </a:r>
            <a:endParaRPr sz="1000" dirty="0"/>
          </a:p>
        </p:txBody>
      </p:sp>
      <p:cxnSp>
        <p:nvCxnSpPr>
          <p:cNvPr id="5799" name="Google Shape;5799;p101"/>
          <p:cNvCxnSpPr>
            <a:stCxn id="5790" idx="0"/>
            <a:endCxn id="5792"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800" name="Google Shape;5800;p101"/>
          <p:cNvCxnSpPr>
            <a:stCxn id="5790" idx="0"/>
            <a:endCxn id="5791"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5801" name="Google Shape;5801;p101"/>
          <p:cNvCxnSpPr>
            <a:stCxn id="5790" idx="0"/>
            <a:endCxn id="5794"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802" name="Google Shape;5802;p101"/>
          <p:cNvCxnSpPr>
            <a:stCxn id="5790" idx="0"/>
            <a:endCxn id="5796"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803" name="Google Shape;5803;p101"/>
          <p:cNvCxnSpPr>
            <a:stCxn id="5792" idx="0"/>
            <a:endCxn id="5793"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804" name="Google Shape;5804;p101"/>
          <p:cNvCxnSpPr>
            <a:stCxn id="5794" idx="0"/>
            <a:endCxn id="5795"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805" name="Google Shape;5805;p101"/>
          <p:cNvCxnSpPr>
            <a:stCxn id="5796" idx="0"/>
            <a:endCxn id="5797"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806" name="Google Shape;5806;p101"/>
          <p:cNvCxnSpPr>
            <a:stCxn id="5791" idx="0"/>
            <a:endCxn id="5798"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5807" name="Google Shape;5807;p101"/>
          <p:cNvCxnSpPr>
            <a:stCxn id="5793" idx="0"/>
            <a:endCxn id="5798"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5808" name="Google Shape;5808;p101"/>
          <p:cNvCxnSpPr>
            <a:stCxn id="5795" idx="0"/>
            <a:endCxn id="5798"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5809" name="Google Shape;5809;p101"/>
          <p:cNvCxnSpPr>
            <a:stCxn id="5797" idx="0"/>
            <a:endCxn id="5798"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1"/>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8" name="Google Shape;328;p21"/>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Softmax</a:t>
            </a:r>
            <a:endParaRPr sz="1900">
              <a:solidFill>
                <a:srgbClr val="FFFFFF"/>
              </a:solidFill>
            </a:endParaRPr>
          </a:p>
        </p:txBody>
      </p:sp>
      <p:sp>
        <p:nvSpPr>
          <p:cNvPr id="329" name="Google Shape;329;p21"/>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Convolve</a:t>
            </a:r>
            <a:endParaRPr sz="1900">
              <a:solidFill>
                <a:srgbClr val="FFFFFF"/>
              </a:solidFill>
            </a:endParaRPr>
          </a:p>
        </p:txBody>
      </p:sp>
      <p:sp>
        <p:nvSpPr>
          <p:cNvPr id="330" name="Google Shape;330;p21"/>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Sharpen</a:t>
            </a:r>
            <a:endParaRPr sz="1900">
              <a:solidFill>
                <a:srgbClr val="FFFFFF"/>
              </a:solidFill>
            </a:endParaRPr>
          </a:p>
        </p:txBody>
      </p:sp>
      <p:grpSp>
        <p:nvGrpSpPr>
          <p:cNvPr id="331" name="Google Shape;331;p21"/>
          <p:cNvGrpSpPr/>
          <p:nvPr/>
        </p:nvGrpSpPr>
        <p:grpSpPr>
          <a:xfrm>
            <a:off x="7503475" y="2801025"/>
            <a:ext cx="535200" cy="5352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3" name="Google Shape;333;p21" descr="\times"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7503475" y="1856950"/>
            <a:ext cx="535200" cy="5352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6" name="Google Shape;336;p21" descr="\cdot"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id="337" name="Google Shape;337;p21" descr="+"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338" name="Google Shape;338;p21"/>
          <p:cNvGrpSpPr/>
          <p:nvPr/>
        </p:nvGrpSpPr>
        <p:grpSpPr>
          <a:xfrm>
            <a:off x="7503475" y="912875"/>
            <a:ext cx="535200" cy="5352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40" name="Google Shape;340;p21" descr="\sum"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5843"/>
        <p:cNvGrpSpPr/>
        <p:nvPr/>
      </p:nvGrpSpPr>
      <p:grpSpPr>
        <a:xfrm>
          <a:off x="0" y="0"/>
          <a:ext cx="0" cy="0"/>
          <a:chOff x="0" y="0"/>
          <a:chExt cx="0" cy="0"/>
        </a:xfrm>
      </p:grpSpPr>
      <p:sp>
        <p:nvSpPr>
          <p:cNvPr id="5844" name="Google Shape;5844;p103"/>
          <p:cNvSpPr/>
          <p:nvPr/>
        </p:nvSpPr>
        <p:spPr>
          <a:xfrm>
            <a:off x="3971888" y="931150"/>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5845" name="Google Shape;5845;p103"/>
          <p:cNvSpPr/>
          <p:nvPr/>
        </p:nvSpPr>
        <p:spPr>
          <a:xfrm>
            <a:off x="2496863" y="17036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 </a:t>
            </a:r>
            <a:endParaRPr sz="1000"/>
          </a:p>
          <a:p>
            <a:pPr marL="0" lvl="0" indent="0" algn="ctr" rtl="0">
              <a:spcBef>
                <a:spcPts val="0"/>
              </a:spcBef>
              <a:spcAft>
                <a:spcPts val="0"/>
              </a:spcAft>
              <a:buNone/>
            </a:pPr>
            <a:r>
              <a:rPr lang="en" sz="1000"/>
              <a:t>1 padding</a:t>
            </a:r>
            <a:endParaRPr sz="1000"/>
          </a:p>
        </p:txBody>
      </p:sp>
      <p:sp>
        <p:nvSpPr>
          <p:cNvPr id="5846" name="Google Shape;5846;p103"/>
          <p:cNvSpPr/>
          <p:nvPr/>
        </p:nvSpPr>
        <p:spPr>
          <a:xfrm>
            <a:off x="3971888" y="2749801"/>
            <a:ext cx="1240200" cy="405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1x5 conv,</a:t>
            </a:r>
            <a:endParaRPr sz="1000"/>
          </a:p>
          <a:p>
            <a:pPr marL="0" lvl="0" indent="0" algn="ctr" rtl="0">
              <a:spcBef>
                <a:spcPts val="0"/>
              </a:spcBef>
              <a:spcAft>
                <a:spcPts val="0"/>
              </a:spcAft>
              <a:buNone/>
            </a:pPr>
            <a:r>
              <a:rPr lang="en" sz="1000"/>
              <a:t>2 padding</a:t>
            </a:r>
            <a:endParaRPr sz="1000"/>
          </a:p>
        </p:txBody>
      </p:sp>
      <p:sp>
        <p:nvSpPr>
          <p:cNvPr id="5847" name="Google Shape;5847;p103"/>
          <p:cNvSpPr/>
          <p:nvPr/>
        </p:nvSpPr>
        <p:spPr>
          <a:xfrm>
            <a:off x="3971888" y="1840464"/>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5848" name="Google Shape;5848;p103"/>
          <p:cNvSpPr/>
          <p:nvPr/>
        </p:nvSpPr>
        <p:spPr>
          <a:xfrm>
            <a:off x="5406938" y="2198551"/>
            <a:ext cx="1240200" cy="405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1x7 conv,</a:t>
            </a:r>
            <a:endParaRPr sz="1000"/>
          </a:p>
          <a:p>
            <a:pPr marL="0" lvl="0" indent="0" algn="ctr" rtl="0">
              <a:spcBef>
                <a:spcPts val="0"/>
              </a:spcBef>
              <a:spcAft>
                <a:spcPts val="0"/>
              </a:spcAft>
              <a:buNone/>
            </a:pPr>
            <a:r>
              <a:rPr lang="en" sz="1000"/>
              <a:t>3 padding</a:t>
            </a:r>
            <a:endParaRPr sz="1000"/>
          </a:p>
        </p:txBody>
      </p:sp>
      <p:sp>
        <p:nvSpPr>
          <p:cNvPr id="5849" name="Google Shape;5849;p103"/>
          <p:cNvSpPr/>
          <p:nvPr/>
        </p:nvSpPr>
        <p:spPr>
          <a:xfrm>
            <a:off x="3972188" y="3807053"/>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5850" name="Google Shape;5850;p103"/>
          <p:cNvCxnSpPr>
            <a:stCxn id="5849" idx="0"/>
            <a:endCxn id="5851" idx="2"/>
          </p:cNvCxnSpPr>
          <p:nvPr/>
        </p:nvCxnSpPr>
        <p:spPr>
          <a:xfrm rot="5400000" flipH="1">
            <a:off x="3646388" y="2861153"/>
            <a:ext cx="416400" cy="14754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5852" name="Google Shape;5852;p103"/>
          <p:cNvCxnSpPr>
            <a:stCxn id="5849" idx="0"/>
            <a:endCxn id="5848" idx="2"/>
          </p:cNvCxnSpPr>
          <p:nvPr/>
        </p:nvCxnSpPr>
        <p:spPr>
          <a:xfrm rot="-5400000">
            <a:off x="4708088" y="2487953"/>
            <a:ext cx="1203300" cy="14349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5853" name="Google Shape;5853;p103"/>
          <p:cNvSpPr/>
          <p:nvPr/>
        </p:nvSpPr>
        <p:spPr>
          <a:xfrm>
            <a:off x="2496863" y="2344502"/>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5851" name="Google Shape;5851;p103"/>
          <p:cNvSpPr/>
          <p:nvPr/>
        </p:nvSpPr>
        <p:spPr>
          <a:xfrm>
            <a:off x="2496863" y="29853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5854" name="Google Shape;5854;p103"/>
          <p:cNvCxnSpPr>
            <a:stCxn id="5845" idx="2"/>
            <a:endCxn id="5853" idx="0"/>
          </p:cNvCxnSpPr>
          <p:nvPr/>
        </p:nvCxnSpPr>
        <p:spPr>
          <a:xfrm>
            <a:off x="3116963" y="2108939"/>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5855" name="Google Shape;5855;p103"/>
          <p:cNvCxnSpPr>
            <a:stCxn id="5853" idx="2"/>
            <a:endCxn id="5851" idx="0"/>
          </p:cNvCxnSpPr>
          <p:nvPr/>
        </p:nvCxnSpPr>
        <p:spPr>
          <a:xfrm>
            <a:off x="3116963" y="2749802"/>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5856" name="Google Shape;5856;p103"/>
          <p:cNvCxnSpPr>
            <a:stCxn id="5847" idx="2"/>
            <a:endCxn id="5846" idx="0"/>
          </p:cNvCxnSpPr>
          <p:nvPr/>
        </p:nvCxnSpPr>
        <p:spPr>
          <a:xfrm>
            <a:off x="4591988" y="2245764"/>
            <a:ext cx="0" cy="504000"/>
          </a:xfrm>
          <a:prstGeom prst="straightConnector1">
            <a:avLst/>
          </a:prstGeom>
          <a:noFill/>
          <a:ln w="9525" cap="flat" cmpd="sng">
            <a:solidFill>
              <a:schemeClr val="dk2"/>
            </a:solidFill>
            <a:prstDash val="solid"/>
            <a:round/>
            <a:headEnd type="none" w="med" len="med"/>
            <a:tailEnd type="triangle" w="med" len="med"/>
          </a:ln>
        </p:spPr>
      </p:cxnSp>
      <p:cxnSp>
        <p:nvCxnSpPr>
          <p:cNvPr id="5857" name="Google Shape;5857;p103"/>
          <p:cNvCxnSpPr>
            <a:stCxn id="5846" idx="2"/>
            <a:endCxn id="5849" idx="0"/>
          </p:cNvCxnSpPr>
          <p:nvPr/>
        </p:nvCxnSpPr>
        <p:spPr>
          <a:xfrm>
            <a:off x="4591988" y="3155101"/>
            <a:ext cx="300" cy="651900"/>
          </a:xfrm>
          <a:prstGeom prst="straightConnector1">
            <a:avLst/>
          </a:prstGeom>
          <a:noFill/>
          <a:ln w="9525" cap="flat" cmpd="sng">
            <a:solidFill>
              <a:schemeClr val="dk2"/>
            </a:solidFill>
            <a:prstDash val="solid"/>
            <a:round/>
            <a:headEnd type="none" w="med" len="med"/>
            <a:tailEnd type="triangle" w="med" len="med"/>
          </a:ln>
        </p:spPr>
      </p:cxnSp>
      <p:cxnSp>
        <p:nvCxnSpPr>
          <p:cNvPr id="5858" name="Google Shape;5858;p103"/>
          <p:cNvCxnSpPr>
            <a:stCxn id="5844" idx="2"/>
            <a:endCxn id="5845" idx="0"/>
          </p:cNvCxnSpPr>
          <p:nvPr/>
        </p:nvCxnSpPr>
        <p:spPr>
          <a:xfrm rot="5400000">
            <a:off x="3670838" y="782500"/>
            <a:ext cx="367200" cy="14751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5859" name="Google Shape;5859;p103"/>
          <p:cNvCxnSpPr>
            <a:stCxn id="5844" idx="2"/>
            <a:endCxn id="5847" idx="0"/>
          </p:cNvCxnSpPr>
          <p:nvPr/>
        </p:nvCxnSpPr>
        <p:spPr>
          <a:xfrm rot="-5400000" flipH="1">
            <a:off x="4340288" y="1588150"/>
            <a:ext cx="504000" cy="6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5860" name="Google Shape;5860;p103"/>
          <p:cNvCxnSpPr>
            <a:stCxn id="5844" idx="2"/>
            <a:endCxn id="5848" idx="0"/>
          </p:cNvCxnSpPr>
          <p:nvPr/>
        </p:nvCxnSpPr>
        <p:spPr>
          <a:xfrm rot="-5400000" flipH="1">
            <a:off x="4878488" y="1049950"/>
            <a:ext cx="862200" cy="14352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967"/>
        <p:cNvGrpSpPr/>
        <p:nvPr/>
      </p:nvGrpSpPr>
      <p:grpSpPr>
        <a:xfrm>
          <a:off x="0" y="0"/>
          <a:ext cx="0" cy="0"/>
          <a:chOff x="0" y="0"/>
          <a:chExt cx="0" cy="0"/>
        </a:xfrm>
      </p:grpSpPr>
      <p:sp>
        <p:nvSpPr>
          <p:cNvPr id="5968" name="Google Shape;5968;p105"/>
          <p:cNvSpPr/>
          <p:nvPr/>
        </p:nvSpPr>
        <p:spPr>
          <a:xfrm>
            <a:off x="17864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5969" name="Google Shape;5969;p105"/>
          <p:cNvSpPr/>
          <p:nvPr/>
        </p:nvSpPr>
        <p:spPr>
          <a:xfrm>
            <a:off x="1083513" y="241010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70" name="Google Shape;5970;p105"/>
          <p:cNvSpPr/>
          <p:nvPr/>
        </p:nvSpPr>
        <p:spPr>
          <a:xfrm>
            <a:off x="2475263" y="270215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71" name="Google Shape;5971;p105"/>
          <p:cNvSpPr/>
          <p:nvPr/>
        </p:nvSpPr>
        <p:spPr>
          <a:xfrm>
            <a:off x="2475263" y="213152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5972" name="Google Shape;5972;p105"/>
          <p:cNvSpPr/>
          <p:nvPr/>
        </p:nvSpPr>
        <p:spPr>
          <a:xfrm>
            <a:off x="3171138" y="26887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73" name="Google Shape;5973;p105"/>
          <p:cNvSpPr/>
          <p:nvPr/>
        </p:nvSpPr>
        <p:spPr>
          <a:xfrm>
            <a:off x="3171138" y="21315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5974" name="Google Shape;5974;p105"/>
          <p:cNvSpPr/>
          <p:nvPr/>
        </p:nvSpPr>
        <p:spPr>
          <a:xfrm>
            <a:off x="1779388" y="271667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5975" name="Google Shape;5975;p105"/>
          <p:cNvSpPr/>
          <p:nvPr/>
        </p:nvSpPr>
        <p:spPr>
          <a:xfrm>
            <a:off x="1779388" y="213152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76" name="Google Shape;5976;p105"/>
          <p:cNvSpPr/>
          <p:nvPr/>
        </p:nvSpPr>
        <p:spPr>
          <a:xfrm>
            <a:off x="17973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5977" name="Google Shape;5977;p105"/>
          <p:cNvCxnSpPr>
            <a:stCxn id="5968" idx="0"/>
            <a:endCxn id="5970" idx="2"/>
          </p:cNvCxnSpPr>
          <p:nvPr/>
        </p:nvCxnSpPr>
        <p:spPr>
          <a:xfrm rot="-5400000">
            <a:off x="2428400" y="307507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5978" name="Google Shape;5978;p105"/>
          <p:cNvCxnSpPr>
            <a:stCxn id="5968" idx="0"/>
            <a:endCxn id="5969" idx="2"/>
          </p:cNvCxnSpPr>
          <p:nvPr/>
        </p:nvCxnSpPr>
        <p:spPr>
          <a:xfrm rot="5400000" flipH="1">
            <a:off x="1586450" y="258142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5979" name="Google Shape;5979;p105"/>
          <p:cNvCxnSpPr>
            <a:stCxn id="5968" idx="0"/>
            <a:endCxn id="5972" idx="2"/>
          </p:cNvCxnSpPr>
          <p:nvPr/>
        </p:nvCxnSpPr>
        <p:spPr>
          <a:xfrm rot="-5400000">
            <a:off x="2769650" y="272032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5980" name="Google Shape;5980;p105"/>
          <p:cNvCxnSpPr>
            <a:stCxn id="5968" idx="0"/>
            <a:endCxn id="5974" idx="2"/>
          </p:cNvCxnSpPr>
          <p:nvPr/>
        </p:nvCxnSpPr>
        <p:spPr>
          <a:xfrm rot="5400000" flipH="1">
            <a:off x="2087750" y="308272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5981" name="Google Shape;5981;p105"/>
          <p:cNvCxnSpPr>
            <a:stCxn id="5970" idx="0"/>
            <a:endCxn id="5971" idx="2"/>
          </p:cNvCxnSpPr>
          <p:nvPr/>
        </p:nvCxnSpPr>
        <p:spPr>
          <a:xfrm rot="-5400000">
            <a:off x="2667263" y="261395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982" name="Google Shape;5982;p105"/>
          <p:cNvCxnSpPr>
            <a:stCxn id="5972" idx="0"/>
            <a:endCxn id="5973" idx="2"/>
          </p:cNvCxnSpPr>
          <p:nvPr/>
        </p:nvCxnSpPr>
        <p:spPr>
          <a:xfrm rot="-5400000">
            <a:off x="3369738" y="260718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5983" name="Google Shape;5983;p105"/>
          <p:cNvCxnSpPr>
            <a:stCxn id="5974" idx="0"/>
            <a:endCxn id="5975" idx="2"/>
          </p:cNvCxnSpPr>
          <p:nvPr/>
        </p:nvCxnSpPr>
        <p:spPr>
          <a:xfrm rot="-5400000">
            <a:off x="1964038" y="262112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5984" name="Google Shape;5984;p105"/>
          <p:cNvCxnSpPr>
            <a:stCxn id="5969" idx="0"/>
            <a:endCxn id="5976" idx="2"/>
          </p:cNvCxnSpPr>
          <p:nvPr/>
        </p:nvCxnSpPr>
        <p:spPr>
          <a:xfrm rot="-5400000">
            <a:off x="1352613" y="134540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5985" name="Google Shape;5985;p105"/>
          <p:cNvCxnSpPr>
            <a:stCxn id="5971" idx="0"/>
            <a:endCxn id="5976" idx="2"/>
          </p:cNvCxnSpPr>
          <p:nvPr/>
        </p:nvCxnSpPr>
        <p:spPr>
          <a:xfrm rot="5400000" flipH="1">
            <a:off x="2187863" y="156452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986" name="Google Shape;5986;p105"/>
          <p:cNvCxnSpPr>
            <a:stCxn id="5973" idx="0"/>
            <a:endCxn id="5987" idx="2"/>
          </p:cNvCxnSpPr>
          <p:nvPr/>
        </p:nvCxnSpPr>
        <p:spPr>
          <a:xfrm rot="-5400000">
            <a:off x="3378138" y="204781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5988" name="Google Shape;5988;p105"/>
          <p:cNvCxnSpPr>
            <a:stCxn id="5975" idx="0"/>
            <a:endCxn id="5976" idx="2"/>
          </p:cNvCxnSpPr>
          <p:nvPr/>
        </p:nvCxnSpPr>
        <p:spPr>
          <a:xfrm rot="-5400000">
            <a:off x="1839988" y="155402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5987" name="Google Shape;5987;p105"/>
          <p:cNvSpPr/>
          <p:nvPr/>
        </p:nvSpPr>
        <p:spPr>
          <a:xfrm>
            <a:off x="3182138" y="158033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cxnSp>
        <p:nvCxnSpPr>
          <p:cNvPr id="5989" name="Google Shape;5989;p105"/>
          <p:cNvCxnSpPr>
            <a:stCxn id="5987" idx="0"/>
            <a:endCxn id="5976" idx="2"/>
          </p:cNvCxnSpPr>
          <p:nvPr/>
        </p:nvCxnSpPr>
        <p:spPr>
          <a:xfrm rot="5400000" flipH="1">
            <a:off x="2816888" y="93548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5990" name="Google Shape;5990;p105"/>
          <p:cNvSpPr/>
          <p:nvPr/>
        </p:nvSpPr>
        <p:spPr>
          <a:xfrm>
            <a:off x="52897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5991" name="Google Shape;5991;p105"/>
          <p:cNvSpPr/>
          <p:nvPr/>
        </p:nvSpPr>
        <p:spPr>
          <a:xfrm>
            <a:off x="4137888" y="24789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92" name="Google Shape;5992;p105"/>
          <p:cNvSpPr/>
          <p:nvPr/>
        </p:nvSpPr>
        <p:spPr>
          <a:xfrm>
            <a:off x="5820408" y="277091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93" name="Google Shape;5993;p105"/>
          <p:cNvSpPr/>
          <p:nvPr/>
        </p:nvSpPr>
        <p:spPr>
          <a:xfrm>
            <a:off x="7032008" y="271827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94" name="Google Shape;5994;p105"/>
          <p:cNvSpPr/>
          <p:nvPr/>
        </p:nvSpPr>
        <p:spPr>
          <a:xfrm>
            <a:off x="7032008" y="216100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5995" name="Google Shape;5995;p105"/>
          <p:cNvSpPr/>
          <p:nvPr/>
        </p:nvSpPr>
        <p:spPr>
          <a:xfrm>
            <a:off x="4833763" y="278548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5996" name="Google Shape;5996;p105"/>
          <p:cNvSpPr/>
          <p:nvPr/>
        </p:nvSpPr>
        <p:spPr>
          <a:xfrm>
            <a:off x="4833763" y="22003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97" name="Google Shape;5997;p105"/>
          <p:cNvSpPr/>
          <p:nvPr/>
        </p:nvSpPr>
        <p:spPr>
          <a:xfrm>
            <a:off x="53006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5998" name="Google Shape;5998;p105"/>
          <p:cNvCxnSpPr>
            <a:stCxn id="5990" idx="0"/>
            <a:endCxn id="5992" idx="2"/>
          </p:cNvCxnSpPr>
          <p:nvPr/>
        </p:nvCxnSpPr>
        <p:spPr>
          <a:xfrm rot="-5400000">
            <a:off x="5887000" y="318847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5999" name="Google Shape;5999;p105"/>
          <p:cNvCxnSpPr>
            <a:stCxn id="5990" idx="0"/>
            <a:endCxn id="5991" idx="2"/>
          </p:cNvCxnSpPr>
          <p:nvPr/>
        </p:nvCxnSpPr>
        <p:spPr>
          <a:xfrm rot="5400000" flipH="1">
            <a:off x="4899850" y="239152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6000" name="Google Shape;6000;p105"/>
          <p:cNvCxnSpPr>
            <a:stCxn id="5990" idx="0"/>
            <a:endCxn id="5993" idx="2"/>
          </p:cNvCxnSpPr>
          <p:nvPr/>
        </p:nvCxnSpPr>
        <p:spPr>
          <a:xfrm rot="-5400000">
            <a:off x="6466600" y="255637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001" name="Google Shape;6001;p105"/>
          <p:cNvCxnSpPr>
            <a:stCxn id="5990" idx="0"/>
            <a:endCxn id="5995" idx="2"/>
          </p:cNvCxnSpPr>
          <p:nvPr/>
        </p:nvCxnSpPr>
        <p:spPr>
          <a:xfrm rot="5400000" flipH="1">
            <a:off x="5401000" y="289267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6002" name="Google Shape;6002;p105"/>
          <p:cNvCxnSpPr>
            <a:stCxn id="5992" idx="0"/>
            <a:endCxn id="6003" idx="2"/>
          </p:cNvCxnSpPr>
          <p:nvPr/>
        </p:nvCxnSpPr>
        <p:spPr>
          <a:xfrm rot="-5400000">
            <a:off x="6178308" y="249221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6004" name="Google Shape;6004;p105"/>
          <p:cNvCxnSpPr>
            <a:stCxn id="5993" idx="0"/>
            <a:endCxn id="5994" idx="2"/>
          </p:cNvCxnSpPr>
          <p:nvPr/>
        </p:nvCxnSpPr>
        <p:spPr>
          <a:xfrm rot="-5400000">
            <a:off x="7230608" y="263667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005" name="Google Shape;6005;p105"/>
          <p:cNvCxnSpPr>
            <a:stCxn id="5995" idx="0"/>
            <a:endCxn id="5996" idx="2"/>
          </p:cNvCxnSpPr>
          <p:nvPr/>
        </p:nvCxnSpPr>
        <p:spPr>
          <a:xfrm rot="-5400000">
            <a:off x="5018413" y="268993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006" name="Google Shape;6006;p105"/>
          <p:cNvCxnSpPr>
            <a:stCxn id="5991" idx="0"/>
            <a:endCxn id="5997" idx="2"/>
          </p:cNvCxnSpPr>
          <p:nvPr/>
        </p:nvCxnSpPr>
        <p:spPr>
          <a:xfrm rot="-5400000">
            <a:off x="4597188" y="115531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6007" name="Google Shape;6007;p105"/>
          <p:cNvCxnSpPr>
            <a:stCxn id="5994" idx="0"/>
            <a:endCxn id="6008" idx="2"/>
          </p:cNvCxnSpPr>
          <p:nvPr/>
        </p:nvCxnSpPr>
        <p:spPr>
          <a:xfrm rot="5400000" flipH="1">
            <a:off x="7036658" y="188605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6009" name="Google Shape;6009;p105"/>
          <p:cNvCxnSpPr>
            <a:stCxn id="5996" idx="0"/>
            <a:endCxn id="5997" idx="2"/>
          </p:cNvCxnSpPr>
          <p:nvPr/>
        </p:nvCxnSpPr>
        <p:spPr>
          <a:xfrm rot="-5400000">
            <a:off x="5084413" y="136408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6008" name="Google Shape;6008;p105"/>
          <p:cNvSpPr/>
          <p:nvPr/>
        </p:nvSpPr>
        <p:spPr>
          <a:xfrm>
            <a:off x="6667808" y="158062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cxnSp>
        <p:nvCxnSpPr>
          <p:cNvPr id="6010" name="Google Shape;6010;p105"/>
          <p:cNvCxnSpPr>
            <a:stCxn id="6008" idx="0"/>
            <a:endCxn id="5997" idx="2"/>
          </p:cNvCxnSpPr>
          <p:nvPr/>
        </p:nvCxnSpPr>
        <p:spPr>
          <a:xfrm rot="5400000" flipH="1">
            <a:off x="6311258" y="94447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6011" name="Google Shape;6011;p105"/>
          <p:cNvSpPr/>
          <p:nvPr/>
        </p:nvSpPr>
        <p:spPr>
          <a:xfrm>
            <a:off x="7357683" y="158311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sp>
        <p:nvSpPr>
          <p:cNvPr id="6012" name="Google Shape;6012;p105"/>
          <p:cNvSpPr/>
          <p:nvPr/>
        </p:nvSpPr>
        <p:spPr>
          <a:xfrm>
            <a:off x="5505883" y="218434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sp>
        <p:nvSpPr>
          <p:cNvPr id="6003" name="Google Shape;6003;p105"/>
          <p:cNvSpPr/>
          <p:nvPr/>
        </p:nvSpPr>
        <p:spPr>
          <a:xfrm>
            <a:off x="6177462" y="217576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cxnSp>
        <p:nvCxnSpPr>
          <p:cNvPr id="6013" name="Google Shape;6013;p105"/>
          <p:cNvCxnSpPr>
            <a:stCxn id="5992" idx="0"/>
            <a:endCxn id="6012" idx="2"/>
          </p:cNvCxnSpPr>
          <p:nvPr/>
        </p:nvCxnSpPr>
        <p:spPr>
          <a:xfrm rot="5400000" flipH="1">
            <a:off x="5846958" y="251786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014" name="Google Shape;6014;p105"/>
          <p:cNvCxnSpPr>
            <a:stCxn id="6012" idx="0"/>
          </p:cNvCxnSpPr>
          <p:nvPr/>
        </p:nvCxnSpPr>
        <p:spPr>
          <a:xfrm rot="-5400000">
            <a:off x="5462833" y="172639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015" name="Google Shape;6015;p105"/>
          <p:cNvCxnSpPr>
            <a:stCxn id="6003" idx="0"/>
            <a:endCxn id="5997" idx="2"/>
          </p:cNvCxnSpPr>
          <p:nvPr/>
        </p:nvCxnSpPr>
        <p:spPr>
          <a:xfrm rot="5400000" flipH="1">
            <a:off x="5768562" y="148726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6016" name="Google Shape;6016;p105"/>
          <p:cNvCxnSpPr>
            <a:stCxn id="5994" idx="0"/>
            <a:endCxn id="6011" idx="2"/>
          </p:cNvCxnSpPr>
          <p:nvPr/>
        </p:nvCxnSpPr>
        <p:spPr>
          <a:xfrm rot="-5400000">
            <a:off x="7383008" y="190660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6017" name="Google Shape;6017;p105"/>
          <p:cNvCxnSpPr>
            <a:stCxn id="6011" idx="0"/>
            <a:endCxn id="5997" idx="2"/>
          </p:cNvCxnSpPr>
          <p:nvPr/>
        </p:nvCxnSpPr>
        <p:spPr>
          <a:xfrm rot="5400000" flipH="1">
            <a:off x="6654933" y="60076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6018" name="Google Shape;6018;p105"/>
          <p:cNvSpPr txBox="1"/>
          <p:nvPr/>
        </p:nvSpPr>
        <p:spPr>
          <a:xfrm>
            <a:off x="2204246" y="3741267"/>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019" name="Google Shape;6019;p105"/>
          <p:cNvSpPr txBox="1"/>
          <p:nvPr/>
        </p:nvSpPr>
        <p:spPr>
          <a:xfrm>
            <a:off x="5771742" y="3728072"/>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023"/>
        <p:cNvGrpSpPr/>
        <p:nvPr/>
      </p:nvGrpSpPr>
      <p:grpSpPr>
        <a:xfrm>
          <a:off x="0" y="0"/>
          <a:ext cx="0" cy="0"/>
          <a:chOff x="0" y="0"/>
          <a:chExt cx="0" cy="0"/>
        </a:xfrm>
      </p:grpSpPr>
      <p:sp>
        <p:nvSpPr>
          <p:cNvPr id="6024" name="Google Shape;6024;p106"/>
          <p:cNvSpPr/>
          <p:nvPr/>
        </p:nvSpPr>
        <p:spPr>
          <a:xfrm>
            <a:off x="15894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025" name="Google Shape;6025;p106"/>
          <p:cNvSpPr/>
          <p:nvPr/>
        </p:nvSpPr>
        <p:spPr>
          <a:xfrm>
            <a:off x="23265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026" name="Google Shape;6026;p106"/>
          <p:cNvSpPr/>
          <p:nvPr/>
        </p:nvSpPr>
        <p:spPr>
          <a:xfrm>
            <a:off x="30638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6027" name="Google Shape;6027;p106"/>
          <p:cNvSpPr/>
          <p:nvPr/>
        </p:nvSpPr>
        <p:spPr>
          <a:xfrm>
            <a:off x="20946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06"/>
          <p:cNvSpPr/>
          <p:nvPr/>
        </p:nvSpPr>
        <p:spPr>
          <a:xfrm>
            <a:off x="28436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06"/>
          <p:cNvSpPr/>
          <p:nvPr/>
        </p:nvSpPr>
        <p:spPr>
          <a:xfrm>
            <a:off x="13788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30" name="Google Shape;6030;p106"/>
          <p:cNvCxnSpPr>
            <a:stCxn id="6029" idx="0"/>
            <a:endCxn id="6027" idx="0"/>
          </p:cNvCxnSpPr>
          <p:nvPr/>
        </p:nvCxnSpPr>
        <p:spPr>
          <a:xfrm rot="-5400000" flipH="1">
            <a:off x="17878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031" name="Google Shape;6031;p106"/>
          <p:cNvCxnSpPr>
            <a:stCxn id="6027" idx="0"/>
            <a:endCxn id="6028" idx="0"/>
          </p:cNvCxnSpPr>
          <p:nvPr/>
        </p:nvCxnSpPr>
        <p:spPr>
          <a:xfrm rot="-5400000" flipH="1">
            <a:off x="25203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032" name="Google Shape;6032;p106"/>
          <p:cNvSpPr/>
          <p:nvPr/>
        </p:nvSpPr>
        <p:spPr>
          <a:xfrm>
            <a:off x="36021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33" name="Google Shape;6033;p106"/>
          <p:cNvCxnSpPr>
            <a:stCxn id="6028" idx="0"/>
            <a:endCxn id="6032" idx="0"/>
          </p:cNvCxnSpPr>
          <p:nvPr/>
        </p:nvCxnSpPr>
        <p:spPr>
          <a:xfrm rot="-5400000" flipH="1">
            <a:off x="32740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034" name="Google Shape;6034;p106"/>
          <p:cNvCxnSpPr>
            <a:stCxn id="6029" idx="6"/>
            <a:endCxn id="6024" idx="1"/>
          </p:cNvCxnSpPr>
          <p:nvPr/>
        </p:nvCxnSpPr>
        <p:spPr>
          <a:xfrm>
            <a:off x="14817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035" name="Google Shape;6035;p106"/>
          <p:cNvCxnSpPr>
            <a:stCxn id="6024" idx="3"/>
            <a:endCxn id="6027" idx="2"/>
          </p:cNvCxnSpPr>
          <p:nvPr/>
        </p:nvCxnSpPr>
        <p:spPr>
          <a:xfrm>
            <a:off x="19926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036" name="Google Shape;6036;p106"/>
          <p:cNvCxnSpPr>
            <a:stCxn id="6027" idx="6"/>
            <a:endCxn id="6025" idx="1"/>
          </p:cNvCxnSpPr>
          <p:nvPr/>
        </p:nvCxnSpPr>
        <p:spPr>
          <a:xfrm>
            <a:off x="21975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037" name="Google Shape;6037;p106"/>
          <p:cNvCxnSpPr>
            <a:stCxn id="6025" idx="3"/>
            <a:endCxn id="6028" idx="2"/>
          </p:cNvCxnSpPr>
          <p:nvPr/>
        </p:nvCxnSpPr>
        <p:spPr>
          <a:xfrm>
            <a:off x="27297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038" name="Google Shape;6038;p106"/>
          <p:cNvCxnSpPr>
            <a:stCxn id="6028" idx="6"/>
            <a:endCxn id="6026" idx="1"/>
          </p:cNvCxnSpPr>
          <p:nvPr/>
        </p:nvCxnSpPr>
        <p:spPr>
          <a:xfrm>
            <a:off x="29465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039" name="Google Shape;6039;p106"/>
          <p:cNvCxnSpPr>
            <a:stCxn id="6026" idx="3"/>
            <a:endCxn id="6032" idx="2"/>
          </p:cNvCxnSpPr>
          <p:nvPr/>
        </p:nvCxnSpPr>
        <p:spPr>
          <a:xfrm>
            <a:off x="34670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040" name="Google Shape;6040;p106"/>
          <p:cNvCxnSpPr>
            <a:stCxn id="6032" idx="6"/>
          </p:cNvCxnSpPr>
          <p:nvPr/>
        </p:nvCxnSpPr>
        <p:spPr>
          <a:xfrm rot="10800000" flipH="1">
            <a:off x="37050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041" name="Google Shape;6041;p106"/>
          <p:cNvSpPr/>
          <p:nvPr/>
        </p:nvSpPr>
        <p:spPr>
          <a:xfrm>
            <a:off x="48263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042" name="Google Shape;6042;p106"/>
          <p:cNvSpPr/>
          <p:nvPr/>
        </p:nvSpPr>
        <p:spPr>
          <a:xfrm>
            <a:off x="55634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043" name="Google Shape;6043;p106"/>
          <p:cNvSpPr/>
          <p:nvPr/>
        </p:nvSpPr>
        <p:spPr>
          <a:xfrm>
            <a:off x="63007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6044" name="Google Shape;6044;p106"/>
          <p:cNvSpPr/>
          <p:nvPr/>
        </p:nvSpPr>
        <p:spPr>
          <a:xfrm>
            <a:off x="53315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06"/>
          <p:cNvSpPr/>
          <p:nvPr/>
        </p:nvSpPr>
        <p:spPr>
          <a:xfrm>
            <a:off x="60805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06"/>
          <p:cNvSpPr/>
          <p:nvPr/>
        </p:nvSpPr>
        <p:spPr>
          <a:xfrm>
            <a:off x="46157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47" name="Google Shape;6047;p106"/>
          <p:cNvCxnSpPr>
            <a:stCxn id="6046" idx="0"/>
            <a:endCxn id="6044" idx="0"/>
          </p:cNvCxnSpPr>
          <p:nvPr/>
        </p:nvCxnSpPr>
        <p:spPr>
          <a:xfrm rot="-5400000" flipH="1">
            <a:off x="50247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048" name="Google Shape;6048;p106"/>
          <p:cNvCxnSpPr>
            <a:stCxn id="6044" idx="0"/>
            <a:endCxn id="6045" idx="0"/>
          </p:cNvCxnSpPr>
          <p:nvPr/>
        </p:nvCxnSpPr>
        <p:spPr>
          <a:xfrm rot="-5400000" flipH="1">
            <a:off x="57572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049" name="Google Shape;6049;p106"/>
          <p:cNvSpPr/>
          <p:nvPr/>
        </p:nvSpPr>
        <p:spPr>
          <a:xfrm>
            <a:off x="68390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0" name="Google Shape;6050;p106"/>
          <p:cNvCxnSpPr>
            <a:stCxn id="6045" idx="0"/>
            <a:endCxn id="6049" idx="0"/>
          </p:cNvCxnSpPr>
          <p:nvPr/>
        </p:nvCxnSpPr>
        <p:spPr>
          <a:xfrm rot="-5400000" flipH="1">
            <a:off x="65109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051" name="Google Shape;6051;p106"/>
          <p:cNvCxnSpPr>
            <a:stCxn id="6046" idx="6"/>
            <a:endCxn id="6041" idx="1"/>
          </p:cNvCxnSpPr>
          <p:nvPr/>
        </p:nvCxnSpPr>
        <p:spPr>
          <a:xfrm>
            <a:off x="47186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052" name="Google Shape;6052;p106"/>
          <p:cNvCxnSpPr>
            <a:stCxn id="6041" idx="3"/>
            <a:endCxn id="6044" idx="2"/>
          </p:cNvCxnSpPr>
          <p:nvPr/>
        </p:nvCxnSpPr>
        <p:spPr>
          <a:xfrm>
            <a:off x="52295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053" name="Google Shape;6053;p106"/>
          <p:cNvCxnSpPr>
            <a:stCxn id="6044" idx="6"/>
            <a:endCxn id="6042" idx="1"/>
          </p:cNvCxnSpPr>
          <p:nvPr/>
        </p:nvCxnSpPr>
        <p:spPr>
          <a:xfrm>
            <a:off x="54344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054" name="Google Shape;6054;p106"/>
          <p:cNvCxnSpPr>
            <a:stCxn id="6042" idx="3"/>
            <a:endCxn id="6045" idx="2"/>
          </p:cNvCxnSpPr>
          <p:nvPr/>
        </p:nvCxnSpPr>
        <p:spPr>
          <a:xfrm>
            <a:off x="59666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055" name="Google Shape;6055;p106"/>
          <p:cNvCxnSpPr>
            <a:stCxn id="6045" idx="6"/>
            <a:endCxn id="6043" idx="1"/>
          </p:cNvCxnSpPr>
          <p:nvPr/>
        </p:nvCxnSpPr>
        <p:spPr>
          <a:xfrm>
            <a:off x="61834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056" name="Google Shape;6056;p106"/>
          <p:cNvCxnSpPr>
            <a:stCxn id="6043" idx="3"/>
            <a:endCxn id="6049" idx="2"/>
          </p:cNvCxnSpPr>
          <p:nvPr/>
        </p:nvCxnSpPr>
        <p:spPr>
          <a:xfrm>
            <a:off x="67039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057" name="Google Shape;6057;p106"/>
          <p:cNvCxnSpPr>
            <a:stCxn id="6049" idx="6"/>
          </p:cNvCxnSpPr>
          <p:nvPr/>
        </p:nvCxnSpPr>
        <p:spPr>
          <a:xfrm rot="10800000" flipH="1">
            <a:off x="69419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058" name="Google Shape;6058;p106"/>
          <p:cNvSpPr/>
          <p:nvPr/>
        </p:nvSpPr>
        <p:spPr>
          <a:xfrm>
            <a:off x="4826300" y="412927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059" name="Google Shape;6059;p106"/>
          <p:cNvSpPr/>
          <p:nvPr/>
        </p:nvSpPr>
        <p:spPr>
          <a:xfrm>
            <a:off x="5331535" y="420907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60" name="Google Shape;6060;p106"/>
          <p:cNvCxnSpPr>
            <a:stCxn id="6058" idx="3"/>
            <a:endCxn id="6059" idx="2"/>
          </p:cNvCxnSpPr>
          <p:nvPr/>
        </p:nvCxnSpPr>
        <p:spPr>
          <a:xfrm>
            <a:off x="5229500" y="4260525"/>
            <a:ext cx="102000" cy="0"/>
          </a:xfrm>
          <a:prstGeom prst="straightConnector1">
            <a:avLst/>
          </a:prstGeom>
          <a:noFill/>
          <a:ln w="9525" cap="flat" cmpd="sng">
            <a:solidFill>
              <a:schemeClr val="dk2"/>
            </a:solidFill>
            <a:prstDash val="solid"/>
            <a:round/>
            <a:headEnd type="none" w="med" len="med"/>
            <a:tailEnd type="none" w="med" len="med"/>
          </a:ln>
        </p:spPr>
      </p:cxnSp>
      <p:sp>
        <p:nvSpPr>
          <p:cNvPr id="6061" name="Google Shape;6061;p106"/>
          <p:cNvSpPr/>
          <p:nvPr/>
        </p:nvSpPr>
        <p:spPr>
          <a:xfrm>
            <a:off x="4826300" y="370550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062" name="Google Shape;6062;p106"/>
          <p:cNvSpPr/>
          <p:nvPr/>
        </p:nvSpPr>
        <p:spPr>
          <a:xfrm>
            <a:off x="5331535" y="378530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63" name="Google Shape;6063;p106"/>
          <p:cNvCxnSpPr>
            <a:stCxn id="6061" idx="3"/>
            <a:endCxn id="6062" idx="2"/>
          </p:cNvCxnSpPr>
          <p:nvPr/>
        </p:nvCxnSpPr>
        <p:spPr>
          <a:xfrm>
            <a:off x="5229500" y="3836755"/>
            <a:ext cx="102000" cy="0"/>
          </a:xfrm>
          <a:prstGeom prst="straightConnector1">
            <a:avLst/>
          </a:prstGeom>
          <a:noFill/>
          <a:ln w="9525" cap="flat" cmpd="sng">
            <a:solidFill>
              <a:schemeClr val="dk2"/>
            </a:solidFill>
            <a:prstDash val="solid"/>
            <a:round/>
            <a:headEnd type="none" w="med" len="med"/>
            <a:tailEnd type="none" w="med" len="med"/>
          </a:ln>
        </p:spPr>
      </p:cxnSp>
      <p:sp>
        <p:nvSpPr>
          <p:cNvPr id="6064" name="Google Shape;6064;p106"/>
          <p:cNvSpPr/>
          <p:nvPr/>
        </p:nvSpPr>
        <p:spPr>
          <a:xfrm>
            <a:off x="4826288" y="321466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065" name="Google Shape;6065;p106"/>
          <p:cNvSpPr/>
          <p:nvPr/>
        </p:nvSpPr>
        <p:spPr>
          <a:xfrm>
            <a:off x="5331523" y="329446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66" name="Google Shape;6066;p106"/>
          <p:cNvCxnSpPr>
            <a:stCxn id="6064" idx="3"/>
            <a:endCxn id="6065" idx="2"/>
          </p:cNvCxnSpPr>
          <p:nvPr/>
        </p:nvCxnSpPr>
        <p:spPr>
          <a:xfrm>
            <a:off x="5229488" y="334591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067" name="Google Shape;6067;p106"/>
          <p:cNvCxnSpPr>
            <a:endCxn id="6059" idx="0"/>
          </p:cNvCxnSpPr>
          <p:nvPr/>
        </p:nvCxnSpPr>
        <p:spPr>
          <a:xfrm rot="10800000" flipH="1">
            <a:off x="4665085" y="420907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6068" name="Google Shape;6068;p106"/>
          <p:cNvCxnSpPr>
            <a:stCxn id="6046" idx="0"/>
            <a:endCxn id="6062" idx="0"/>
          </p:cNvCxnSpPr>
          <p:nvPr/>
        </p:nvCxnSpPr>
        <p:spPr>
          <a:xfrm rot="-5400000">
            <a:off x="4577300" y="387510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6069" name="Google Shape;6069;p106"/>
          <p:cNvCxnSpPr>
            <a:stCxn id="6046" idx="0"/>
            <a:endCxn id="6065" idx="0"/>
          </p:cNvCxnSpPr>
          <p:nvPr/>
        </p:nvCxnSpPr>
        <p:spPr>
          <a:xfrm rot="-5400000">
            <a:off x="4331900" y="362970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6070" name="Google Shape;6070;p106"/>
          <p:cNvSpPr/>
          <p:nvPr/>
        </p:nvSpPr>
        <p:spPr>
          <a:xfrm>
            <a:off x="5563496" y="37055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071" name="Google Shape;6071;p106"/>
          <p:cNvSpPr/>
          <p:nvPr/>
        </p:nvSpPr>
        <p:spPr>
          <a:xfrm>
            <a:off x="6080565" y="37853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2" name="Google Shape;6072;p106"/>
          <p:cNvCxnSpPr>
            <a:stCxn id="6059" idx="6"/>
            <a:endCxn id="6045" idx="0"/>
          </p:cNvCxnSpPr>
          <p:nvPr/>
        </p:nvCxnSpPr>
        <p:spPr>
          <a:xfrm>
            <a:off x="5434435" y="426052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6073" name="Google Shape;6073;p106"/>
          <p:cNvCxnSpPr>
            <a:stCxn id="6062" idx="6"/>
            <a:endCxn id="6070" idx="1"/>
          </p:cNvCxnSpPr>
          <p:nvPr/>
        </p:nvCxnSpPr>
        <p:spPr>
          <a:xfrm>
            <a:off x="5434435" y="383675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074" name="Google Shape;6074;p106"/>
          <p:cNvCxnSpPr>
            <a:stCxn id="6070" idx="3"/>
            <a:endCxn id="6071" idx="2"/>
          </p:cNvCxnSpPr>
          <p:nvPr/>
        </p:nvCxnSpPr>
        <p:spPr>
          <a:xfrm>
            <a:off x="5966696" y="38367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075" name="Google Shape;6075;p106"/>
          <p:cNvCxnSpPr>
            <a:stCxn id="6065" idx="6"/>
            <a:endCxn id="6071" idx="0"/>
          </p:cNvCxnSpPr>
          <p:nvPr/>
        </p:nvCxnSpPr>
        <p:spPr>
          <a:xfrm>
            <a:off x="5434423" y="334591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6076" name="Google Shape;6076;p106"/>
          <p:cNvCxnSpPr>
            <a:stCxn id="6071" idx="6"/>
            <a:endCxn id="6049" idx="0"/>
          </p:cNvCxnSpPr>
          <p:nvPr/>
        </p:nvCxnSpPr>
        <p:spPr>
          <a:xfrm>
            <a:off x="6183465" y="383675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6077" name="Google Shape;6077;p106"/>
          <p:cNvCxnSpPr>
            <a:stCxn id="6046" idx="0"/>
            <a:endCxn id="6058" idx="1"/>
          </p:cNvCxnSpPr>
          <p:nvPr/>
        </p:nvCxnSpPr>
        <p:spPr>
          <a:xfrm rot="-5400000">
            <a:off x="4536650" y="439095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6078" name="Google Shape;6078;p106"/>
          <p:cNvCxnSpPr>
            <a:stCxn id="6046" idx="0"/>
            <a:endCxn id="6061" idx="1"/>
          </p:cNvCxnSpPr>
          <p:nvPr/>
        </p:nvCxnSpPr>
        <p:spPr>
          <a:xfrm rot="-5400000">
            <a:off x="4324850" y="417915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6079" name="Google Shape;6079;p106"/>
          <p:cNvCxnSpPr>
            <a:stCxn id="6046" idx="0"/>
            <a:endCxn id="6064" idx="1"/>
          </p:cNvCxnSpPr>
          <p:nvPr/>
        </p:nvCxnSpPr>
        <p:spPr>
          <a:xfrm rot="-5400000">
            <a:off x="4079300" y="3933900"/>
            <a:ext cx="1334700" cy="159000"/>
          </a:xfrm>
          <a:prstGeom prst="curvedConnector2">
            <a:avLst/>
          </a:prstGeom>
          <a:noFill/>
          <a:ln w="9525" cap="flat" cmpd="sng">
            <a:solidFill>
              <a:schemeClr val="dk2"/>
            </a:solidFill>
            <a:prstDash val="solid"/>
            <a:round/>
            <a:headEnd type="none" w="med" len="med"/>
            <a:tailEnd type="none" w="med" len="med"/>
          </a:ln>
        </p:spPr>
      </p:cxnSp>
      <p:sp>
        <p:nvSpPr>
          <p:cNvPr id="6080" name="Google Shape;6080;p106"/>
          <p:cNvSpPr/>
          <p:nvPr/>
        </p:nvSpPr>
        <p:spPr>
          <a:xfrm>
            <a:off x="1800124" y="107749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6081" name="Google Shape;6081;p106"/>
          <p:cNvCxnSpPr>
            <a:endCxn id="6080" idx="0"/>
          </p:cNvCxnSpPr>
          <p:nvPr/>
        </p:nvCxnSpPr>
        <p:spPr>
          <a:xfrm>
            <a:off x="2350324" y="721392"/>
            <a:ext cx="0" cy="356100"/>
          </a:xfrm>
          <a:prstGeom prst="straightConnector1">
            <a:avLst/>
          </a:prstGeom>
          <a:noFill/>
          <a:ln w="9525" cap="flat" cmpd="sng">
            <a:solidFill>
              <a:schemeClr val="dk2"/>
            </a:solidFill>
            <a:prstDash val="solid"/>
            <a:round/>
            <a:headEnd type="none" w="med" len="med"/>
            <a:tailEnd type="triangle" w="med" len="med"/>
          </a:ln>
        </p:spPr>
      </p:cxnSp>
      <p:sp>
        <p:nvSpPr>
          <p:cNvPr id="6082" name="Google Shape;6082;p106"/>
          <p:cNvSpPr/>
          <p:nvPr/>
        </p:nvSpPr>
        <p:spPr>
          <a:xfrm>
            <a:off x="1770563" y="32654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6083" name="Google Shape;6083;p106"/>
          <p:cNvSpPr txBox="1"/>
          <p:nvPr/>
        </p:nvSpPr>
        <p:spPr>
          <a:xfrm>
            <a:off x="2104070" y="674592"/>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6084" name="Google Shape;6084;p106"/>
          <p:cNvSpPr txBox="1"/>
          <p:nvPr/>
        </p:nvSpPr>
        <p:spPr>
          <a:xfrm>
            <a:off x="1374112" y="1070308"/>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6085" name="Google Shape;6085;p106"/>
          <p:cNvCxnSpPr/>
          <p:nvPr/>
        </p:nvCxnSpPr>
        <p:spPr>
          <a:xfrm>
            <a:off x="2350313" y="1476008"/>
            <a:ext cx="0" cy="356100"/>
          </a:xfrm>
          <a:prstGeom prst="straightConnector1">
            <a:avLst/>
          </a:prstGeom>
          <a:noFill/>
          <a:ln w="9525" cap="flat" cmpd="sng">
            <a:solidFill>
              <a:schemeClr val="dk2"/>
            </a:solidFill>
            <a:prstDash val="solid"/>
            <a:round/>
            <a:headEnd type="none" w="med" len="med"/>
            <a:tailEnd type="triangle" w="med" len="med"/>
          </a:ln>
        </p:spPr>
      </p:cxnSp>
      <p:sp>
        <p:nvSpPr>
          <p:cNvPr id="6086" name="Google Shape;6086;p106"/>
          <p:cNvSpPr txBox="1"/>
          <p:nvPr/>
        </p:nvSpPr>
        <p:spPr>
          <a:xfrm>
            <a:off x="1900462" y="1752233"/>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a:t>
            </a:r>
            <a:endParaRPr sz="1200"/>
          </a:p>
        </p:txBody>
      </p:sp>
      <p:sp>
        <p:nvSpPr>
          <p:cNvPr id="6087" name="Google Shape;6087;p106"/>
          <p:cNvSpPr/>
          <p:nvPr/>
        </p:nvSpPr>
        <p:spPr>
          <a:xfrm>
            <a:off x="4479740" y="106685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6088" name="Google Shape;6088;p106"/>
          <p:cNvCxnSpPr>
            <a:endCxn id="6087" idx="0"/>
          </p:cNvCxnSpPr>
          <p:nvPr/>
        </p:nvCxnSpPr>
        <p:spPr>
          <a:xfrm>
            <a:off x="5029940" y="710750"/>
            <a:ext cx="0" cy="356100"/>
          </a:xfrm>
          <a:prstGeom prst="straightConnector1">
            <a:avLst/>
          </a:prstGeom>
          <a:noFill/>
          <a:ln w="9525" cap="flat" cmpd="sng">
            <a:solidFill>
              <a:schemeClr val="dk2"/>
            </a:solidFill>
            <a:prstDash val="solid"/>
            <a:round/>
            <a:headEnd type="none" w="med" len="med"/>
            <a:tailEnd type="triangle" w="med" len="med"/>
          </a:ln>
        </p:spPr>
      </p:cxnSp>
      <p:sp>
        <p:nvSpPr>
          <p:cNvPr id="6089" name="Google Shape;6089;p106"/>
          <p:cNvSpPr/>
          <p:nvPr/>
        </p:nvSpPr>
        <p:spPr>
          <a:xfrm>
            <a:off x="4450179" y="31590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6090" name="Google Shape;6090;p106"/>
          <p:cNvSpPr txBox="1"/>
          <p:nvPr/>
        </p:nvSpPr>
        <p:spPr>
          <a:xfrm>
            <a:off x="4783687" y="67866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6091" name="Google Shape;6091;p106"/>
          <p:cNvSpPr txBox="1"/>
          <p:nvPr/>
        </p:nvSpPr>
        <p:spPr>
          <a:xfrm>
            <a:off x="4053729" y="105966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6092" name="Google Shape;6092;p106"/>
          <p:cNvCxnSpPr/>
          <p:nvPr/>
        </p:nvCxnSpPr>
        <p:spPr>
          <a:xfrm flipH="1">
            <a:off x="5028729" y="146536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6093" name="Google Shape;6093;p106"/>
          <p:cNvSpPr txBox="1"/>
          <p:nvPr/>
        </p:nvSpPr>
        <p:spPr>
          <a:xfrm>
            <a:off x="4580079" y="199440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y=F(x)+x</a:t>
            </a:r>
            <a:endParaRPr sz="1200"/>
          </a:p>
        </p:txBody>
      </p:sp>
      <p:sp>
        <p:nvSpPr>
          <p:cNvPr id="6094" name="Google Shape;6094;p106"/>
          <p:cNvSpPr/>
          <p:nvPr/>
        </p:nvSpPr>
        <p:spPr>
          <a:xfrm>
            <a:off x="4909563" y="162710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95" name="Google Shape;6095;p106"/>
          <p:cNvCxnSpPr/>
          <p:nvPr/>
        </p:nvCxnSpPr>
        <p:spPr>
          <a:xfrm>
            <a:off x="5043488" y="86380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6096" name="Google Shape;6096;p106"/>
          <p:cNvCxnSpPr/>
          <p:nvPr/>
        </p:nvCxnSpPr>
        <p:spPr>
          <a:xfrm>
            <a:off x="5911779" y="85643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6097" name="Google Shape;6097;p106"/>
          <p:cNvCxnSpPr/>
          <p:nvPr/>
        </p:nvCxnSpPr>
        <p:spPr>
          <a:xfrm>
            <a:off x="5161563" y="1759700"/>
            <a:ext cx="756600" cy="0"/>
          </a:xfrm>
          <a:prstGeom prst="straightConnector1">
            <a:avLst/>
          </a:prstGeom>
          <a:noFill/>
          <a:ln w="9525" cap="flat" cmpd="sng">
            <a:solidFill>
              <a:schemeClr val="dk2"/>
            </a:solidFill>
            <a:prstDash val="solid"/>
            <a:round/>
            <a:headEnd type="triangle" w="med" len="med"/>
            <a:tailEnd type="none" w="med" len="med"/>
          </a:ln>
        </p:spPr>
      </p:cxnSp>
      <p:sp>
        <p:nvSpPr>
          <p:cNvPr id="6098" name="Google Shape;6098;p106"/>
          <p:cNvSpPr txBox="1"/>
          <p:nvPr/>
        </p:nvSpPr>
        <p:spPr>
          <a:xfrm>
            <a:off x="5855142" y="108250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 </a:t>
            </a:r>
            <a:endParaRPr sz="1200"/>
          </a:p>
          <a:p>
            <a:pPr marL="0" lvl="0" indent="0" algn="l" rtl="0">
              <a:spcBef>
                <a:spcPts val="0"/>
              </a:spcBef>
              <a:spcAft>
                <a:spcPts val="0"/>
              </a:spcAft>
              <a:buNone/>
            </a:pPr>
            <a:r>
              <a:rPr lang="en" sz="1200"/>
              <a:t>identity</a:t>
            </a:r>
            <a:endParaRPr sz="1200"/>
          </a:p>
        </p:txBody>
      </p:sp>
      <p:cxnSp>
        <p:nvCxnSpPr>
          <p:cNvPr id="6099" name="Google Shape;6099;p106"/>
          <p:cNvCxnSpPr>
            <a:stCxn id="6094" idx="4"/>
          </p:cNvCxnSpPr>
          <p:nvPr/>
        </p:nvCxnSpPr>
        <p:spPr>
          <a:xfrm>
            <a:off x="5035563" y="1879100"/>
            <a:ext cx="0" cy="198900"/>
          </a:xfrm>
          <a:prstGeom prst="straightConnector1">
            <a:avLst/>
          </a:prstGeom>
          <a:noFill/>
          <a:ln w="9525" cap="flat" cmpd="sng">
            <a:solidFill>
              <a:schemeClr val="dk2"/>
            </a:solidFill>
            <a:prstDash val="solid"/>
            <a:round/>
            <a:headEnd type="none" w="med" len="med"/>
            <a:tailEnd type="triangle" w="med" len="med"/>
          </a:ln>
        </p:spPr>
      </p:cxnSp>
      <p:sp>
        <p:nvSpPr>
          <p:cNvPr id="6100" name="Google Shape;6100;p106"/>
          <p:cNvSpPr txBox="1"/>
          <p:nvPr/>
        </p:nvSpPr>
        <p:spPr>
          <a:xfrm>
            <a:off x="4751751" y="156973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t>
            </a:r>
            <a:endParaRPr sz="120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104"/>
        <p:cNvGrpSpPr/>
        <p:nvPr/>
      </p:nvGrpSpPr>
      <p:grpSpPr>
        <a:xfrm>
          <a:off x="0" y="0"/>
          <a:ext cx="0" cy="0"/>
          <a:chOff x="0" y="0"/>
          <a:chExt cx="0" cy="0"/>
        </a:xfrm>
      </p:grpSpPr>
      <p:sp>
        <p:nvSpPr>
          <p:cNvPr id="6105" name="Google Shape;6105;p107"/>
          <p:cNvSpPr/>
          <p:nvPr/>
        </p:nvSpPr>
        <p:spPr>
          <a:xfrm rot="5400000">
            <a:off x="452075" y="245233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106" name="Google Shape;6106;p107"/>
          <p:cNvSpPr/>
          <p:nvPr/>
        </p:nvSpPr>
        <p:spPr>
          <a:xfrm rot="5400000">
            <a:off x="816925" y="245333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107" name="Google Shape;6107;p107"/>
          <p:cNvSpPr/>
          <p:nvPr/>
        </p:nvSpPr>
        <p:spPr>
          <a:xfrm rot="5400000">
            <a:off x="3111696" y="24444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6108" name="Google Shape;6108;p107"/>
          <p:cNvCxnSpPr>
            <a:stCxn id="6105" idx="0"/>
            <a:endCxn id="6106" idx="2"/>
          </p:cNvCxnSpPr>
          <p:nvPr/>
        </p:nvCxnSpPr>
        <p:spPr>
          <a:xfrm>
            <a:off x="1006775" y="258988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6109" name="Google Shape;6109;p107"/>
          <p:cNvCxnSpPr>
            <a:stCxn id="6107" idx="0"/>
            <a:endCxn id="610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110" name="Google Shape;6110;p107"/>
          <p:cNvCxnSpPr>
            <a:stCxn id="6107" idx="0"/>
            <a:endCxn id="610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111" name="Google Shape;6111;p107"/>
          <p:cNvCxnSpPr>
            <a:stCxn id="6107" idx="0"/>
            <a:endCxn id="610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112" name="Google Shape;6112;p107"/>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113" name="Google Shape;6113;p107"/>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114" name="Google Shape;6114;p107"/>
          <p:cNvCxnSpPr>
            <a:stCxn id="6107" idx="2"/>
          </p:cNvCxnSpPr>
          <p:nvPr/>
        </p:nvCxnSpPr>
        <p:spPr>
          <a:xfrm rot="10800000">
            <a:off x="3323796" y="25819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115" name="Google Shape;6115;p107"/>
          <p:cNvCxnSpPr>
            <a:endCxn id="6106" idx="0"/>
          </p:cNvCxnSpPr>
          <p:nvPr/>
        </p:nvCxnSpPr>
        <p:spPr>
          <a:xfrm rot="10800000">
            <a:off x="1371625" y="2590880"/>
            <a:ext cx="67500" cy="0"/>
          </a:xfrm>
          <a:prstGeom prst="straightConnector1">
            <a:avLst/>
          </a:prstGeom>
          <a:noFill/>
          <a:ln w="9525" cap="flat" cmpd="sng">
            <a:solidFill>
              <a:schemeClr val="dk2"/>
            </a:solidFill>
            <a:prstDash val="solid"/>
            <a:round/>
            <a:headEnd type="none" w="med" len="med"/>
            <a:tailEnd type="none" w="med" len="med"/>
          </a:ln>
        </p:spPr>
      </p:cxnSp>
      <p:cxnSp>
        <p:nvCxnSpPr>
          <p:cNvPr id="6116" name="Google Shape;6116;p107"/>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cxnSp>
        <p:nvCxnSpPr>
          <p:cNvPr id="6117" name="Google Shape;6117;p107"/>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sp>
        <p:nvSpPr>
          <p:cNvPr id="6118" name="Google Shape;6118;p107"/>
          <p:cNvSpPr/>
          <p:nvPr/>
        </p:nvSpPr>
        <p:spPr>
          <a:xfrm>
            <a:off x="37499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2</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119" name="Google Shape;6119;p107"/>
          <p:cNvSpPr/>
          <p:nvPr/>
        </p:nvSpPr>
        <p:spPr>
          <a:xfrm>
            <a:off x="38252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07"/>
          <p:cNvSpPr/>
          <p:nvPr/>
        </p:nvSpPr>
        <p:spPr>
          <a:xfrm>
            <a:off x="41417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07"/>
          <p:cNvSpPr/>
          <p:nvPr/>
        </p:nvSpPr>
        <p:spPr>
          <a:xfrm>
            <a:off x="44583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07"/>
          <p:cNvSpPr/>
          <p:nvPr/>
        </p:nvSpPr>
        <p:spPr>
          <a:xfrm>
            <a:off x="47748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07"/>
          <p:cNvSpPr/>
          <p:nvPr/>
        </p:nvSpPr>
        <p:spPr>
          <a:xfrm>
            <a:off x="50914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24" name="Google Shape;6124;p107"/>
          <p:cNvCxnSpPr>
            <a:stCxn id="6119" idx="6"/>
            <a:endCxn id="6120" idx="2"/>
          </p:cNvCxnSpPr>
          <p:nvPr/>
        </p:nvCxnSpPr>
        <p:spPr>
          <a:xfrm>
            <a:off x="39194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125" name="Google Shape;6125;p107"/>
          <p:cNvCxnSpPr>
            <a:stCxn id="6120" idx="6"/>
            <a:endCxn id="6121" idx="2"/>
          </p:cNvCxnSpPr>
          <p:nvPr/>
        </p:nvCxnSpPr>
        <p:spPr>
          <a:xfrm>
            <a:off x="42359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26" name="Google Shape;6126;p107"/>
          <p:cNvCxnSpPr>
            <a:stCxn id="6121" idx="6"/>
            <a:endCxn id="6122" idx="2"/>
          </p:cNvCxnSpPr>
          <p:nvPr/>
        </p:nvCxnSpPr>
        <p:spPr>
          <a:xfrm>
            <a:off x="45525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27" name="Google Shape;6127;p107"/>
          <p:cNvCxnSpPr>
            <a:stCxn id="6122" idx="6"/>
            <a:endCxn id="6123" idx="2"/>
          </p:cNvCxnSpPr>
          <p:nvPr/>
        </p:nvCxnSpPr>
        <p:spPr>
          <a:xfrm>
            <a:off x="48690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28" name="Google Shape;6128;p107"/>
          <p:cNvCxnSpPr>
            <a:stCxn id="6119" idx="4"/>
            <a:endCxn id="6121" idx="2"/>
          </p:cNvCxnSpPr>
          <p:nvPr/>
        </p:nvCxnSpPr>
        <p:spPr>
          <a:xfrm rot="-5400000">
            <a:off x="4142183" y="224572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6129" name="Google Shape;6129;p107"/>
          <p:cNvCxnSpPr>
            <a:stCxn id="6119" idx="4"/>
            <a:endCxn id="6122" idx="2"/>
          </p:cNvCxnSpPr>
          <p:nvPr/>
        </p:nvCxnSpPr>
        <p:spPr>
          <a:xfrm rot="-5400000">
            <a:off x="4300433" y="208747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6130" name="Google Shape;6130;p107"/>
          <p:cNvCxnSpPr>
            <a:stCxn id="6119" idx="4"/>
            <a:endCxn id="6123" idx="2"/>
          </p:cNvCxnSpPr>
          <p:nvPr/>
        </p:nvCxnSpPr>
        <p:spPr>
          <a:xfrm rot="-5400000">
            <a:off x="4458833" y="192907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6131" name="Google Shape;6131;p107"/>
          <p:cNvCxnSpPr>
            <a:stCxn id="6120" idx="4"/>
            <a:endCxn id="6122" idx="2"/>
          </p:cNvCxnSpPr>
          <p:nvPr/>
        </p:nvCxnSpPr>
        <p:spPr>
          <a:xfrm rot="-5400000">
            <a:off x="4458281"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6132" name="Google Shape;6132;p107"/>
          <p:cNvCxnSpPr>
            <a:stCxn id="6120" idx="4"/>
            <a:endCxn id="6123" idx="2"/>
          </p:cNvCxnSpPr>
          <p:nvPr/>
        </p:nvCxnSpPr>
        <p:spPr>
          <a:xfrm rot="-5400000">
            <a:off x="4616531" y="208803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6133" name="Google Shape;6133;p107"/>
          <p:cNvCxnSpPr>
            <a:stCxn id="6121" idx="4"/>
            <a:endCxn id="6123" idx="2"/>
          </p:cNvCxnSpPr>
          <p:nvPr/>
        </p:nvCxnSpPr>
        <p:spPr>
          <a:xfrm rot="-5400000">
            <a:off x="4774828"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6134" name="Google Shape;6134;p107"/>
          <p:cNvSpPr/>
          <p:nvPr/>
        </p:nvSpPr>
        <p:spPr>
          <a:xfrm>
            <a:off x="6042557" y="216056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3</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135" name="Google Shape;6135;p107"/>
          <p:cNvSpPr/>
          <p:nvPr/>
        </p:nvSpPr>
        <p:spPr>
          <a:xfrm>
            <a:off x="6117817" y="24633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07"/>
          <p:cNvSpPr/>
          <p:nvPr/>
        </p:nvSpPr>
        <p:spPr>
          <a:xfrm>
            <a:off x="6434365"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07"/>
          <p:cNvSpPr/>
          <p:nvPr/>
        </p:nvSpPr>
        <p:spPr>
          <a:xfrm>
            <a:off x="6750913"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07"/>
          <p:cNvSpPr/>
          <p:nvPr/>
        </p:nvSpPr>
        <p:spPr>
          <a:xfrm>
            <a:off x="7067461"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07"/>
          <p:cNvSpPr/>
          <p:nvPr/>
        </p:nvSpPr>
        <p:spPr>
          <a:xfrm>
            <a:off x="7384008"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40" name="Google Shape;6140;p107"/>
          <p:cNvCxnSpPr>
            <a:stCxn id="6135" idx="6"/>
            <a:endCxn id="6136" idx="2"/>
          </p:cNvCxnSpPr>
          <p:nvPr/>
        </p:nvCxnSpPr>
        <p:spPr>
          <a:xfrm>
            <a:off x="6212017" y="25104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141" name="Google Shape;6141;p107"/>
          <p:cNvCxnSpPr>
            <a:stCxn id="6136" idx="6"/>
            <a:endCxn id="6137" idx="2"/>
          </p:cNvCxnSpPr>
          <p:nvPr/>
        </p:nvCxnSpPr>
        <p:spPr>
          <a:xfrm>
            <a:off x="6528565"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42" name="Google Shape;6142;p107"/>
          <p:cNvCxnSpPr>
            <a:stCxn id="6137" idx="6"/>
            <a:endCxn id="6138" idx="2"/>
          </p:cNvCxnSpPr>
          <p:nvPr/>
        </p:nvCxnSpPr>
        <p:spPr>
          <a:xfrm>
            <a:off x="6845113"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43" name="Google Shape;6143;p107"/>
          <p:cNvCxnSpPr>
            <a:stCxn id="6138" idx="6"/>
            <a:endCxn id="6139" idx="2"/>
          </p:cNvCxnSpPr>
          <p:nvPr/>
        </p:nvCxnSpPr>
        <p:spPr>
          <a:xfrm>
            <a:off x="7161661"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44" name="Google Shape;6144;p107"/>
          <p:cNvCxnSpPr>
            <a:stCxn id="6135" idx="4"/>
            <a:endCxn id="6137" idx="2"/>
          </p:cNvCxnSpPr>
          <p:nvPr/>
        </p:nvCxnSpPr>
        <p:spPr>
          <a:xfrm rot="-5400000">
            <a:off x="6434767" y="2241492"/>
            <a:ext cx="46200" cy="5859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6145" name="Google Shape;6145;p107"/>
          <p:cNvCxnSpPr>
            <a:stCxn id="6135" idx="4"/>
            <a:endCxn id="6138" idx="2"/>
          </p:cNvCxnSpPr>
          <p:nvPr/>
        </p:nvCxnSpPr>
        <p:spPr>
          <a:xfrm rot="-5400000">
            <a:off x="6593017" y="2083242"/>
            <a:ext cx="46200" cy="9024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6146" name="Google Shape;6146;p107"/>
          <p:cNvCxnSpPr>
            <a:stCxn id="6135" idx="4"/>
            <a:endCxn id="6139" idx="2"/>
          </p:cNvCxnSpPr>
          <p:nvPr/>
        </p:nvCxnSpPr>
        <p:spPr>
          <a:xfrm rot="-5400000">
            <a:off x="6751417" y="1924842"/>
            <a:ext cx="46200" cy="12192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6147" name="Google Shape;6147;p107"/>
          <p:cNvCxnSpPr>
            <a:stCxn id="6136" idx="4"/>
            <a:endCxn id="6138" idx="2"/>
          </p:cNvCxnSpPr>
          <p:nvPr/>
        </p:nvCxnSpPr>
        <p:spPr>
          <a:xfrm rot="-5400000">
            <a:off x="6750865" y="2242050"/>
            <a:ext cx="47100" cy="5859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6148" name="Google Shape;6148;p107"/>
          <p:cNvCxnSpPr>
            <a:stCxn id="6136" idx="4"/>
            <a:endCxn id="6139" idx="2"/>
          </p:cNvCxnSpPr>
          <p:nvPr/>
        </p:nvCxnSpPr>
        <p:spPr>
          <a:xfrm rot="-5400000">
            <a:off x="6909115" y="2083800"/>
            <a:ext cx="47100" cy="9024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6149" name="Google Shape;6149;p107"/>
          <p:cNvCxnSpPr>
            <a:stCxn id="6137" idx="4"/>
            <a:endCxn id="6139" idx="2"/>
          </p:cNvCxnSpPr>
          <p:nvPr/>
        </p:nvCxnSpPr>
        <p:spPr>
          <a:xfrm rot="-5400000">
            <a:off x="7067413" y="2242050"/>
            <a:ext cx="47100" cy="5859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6150" name="Google Shape;6150;p107"/>
          <p:cNvSpPr/>
          <p:nvPr/>
        </p:nvSpPr>
        <p:spPr>
          <a:xfrm rot="5400000">
            <a:off x="2772150" y="24444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151" name="Google Shape;6151;p107"/>
          <p:cNvSpPr/>
          <p:nvPr/>
        </p:nvSpPr>
        <p:spPr>
          <a:xfrm rot="5400000">
            <a:off x="5403018" y="244077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6152" name="Google Shape;6152;p107"/>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153" name="Google Shape;6153;p107"/>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154" name="Google Shape;6154;p107"/>
          <p:cNvCxnSpPr>
            <a:stCxn id="6151" idx="2"/>
            <a:endCxn id="6155" idx="0"/>
          </p:cNvCxnSpPr>
          <p:nvPr/>
        </p:nvCxnSpPr>
        <p:spPr>
          <a:xfrm flipH="1">
            <a:off x="5618118" y="257832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6156" name="Google Shape;6156;p107"/>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cxnSp>
        <p:nvCxnSpPr>
          <p:cNvPr id="6157" name="Google Shape;6157;p107"/>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sp>
        <p:nvSpPr>
          <p:cNvPr id="6155" name="Google Shape;6155;p107"/>
          <p:cNvSpPr/>
          <p:nvPr/>
        </p:nvSpPr>
        <p:spPr>
          <a:xfrm rot="5400000">
            <a:off x="5063472" y="244199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158" name="Google Shape;6158;p107"/>
          <p:cNvSpPr/>
          <p:nvPr/>
        </p:nvSpPr>
        <p:spPr>
          <a:xfrm>
            <a:off x="14330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1</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159" name="Google Shape;6159;p107"/>
          <p:cNvSpPr/>
          <p:nvPr/>
        </p:nvSpPr>
        <p:spPr>
          <a:xfrm>
            <a:off x="15083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07"/>
          <p:cNvSpPr/>
          <p:nvPr/>
        </p:nvSpPr>
        <p:spPr>
          <a:xfrm>
            <a:off x="18248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07"/>
          <p:cNvSpPr/>
          <p:nvPr/>
        </p:nvSpPr>
        <p:spPr>
          <a:xfrm>
            <a:off x="21414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07"/>
          <p:cNvSpPr/>
          <p:nvPr/>
        </p:nvSpPr>
        <p:spPr>
          <a:xfrm>
            <a:off x="24579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07"/>
          <p:cNvSpPr/>
          <p:nvPr/>
        </p:nvSpPr>
        <p:spPr>
          <a:xfrm>
            <a:off x="27745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64" name="Google Shape;6164;p107"/>
          <p:cNvCxnSpPr>
            <a:stCxn id="6159" idx="6"/>
            <a:endCxn id="6160" idx="2"/>
          </p:cNvCxnSpPr>
          <p:nvPr/>
        </p:nvCxnSpPr>
        <p:spPr>
          <a:xfrm>
            <a:off x="16025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165" name="Google Shape;6165;p107"/>
          <p:cNvCxnSpPr>
            <a:stCxn id="6160" idx="6"/>
            <a:endCxn id="6161" idx="2"/>
          </p:cNvCxnSpPr>
          <p:nvPr/>
        </p:nvCxnSpPr>
        <p:spPr>
          <a:xfrm>
            <a:off x="19190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66" name="Google Shape;6166;p107"/>
          <p:cNvCxnSpPr>
            <a:stCxn id="6161" idx="6"/>
            <a:endCxn id="6162" idx="2"/>
          </p:cNvCxnSpPr>
          <p:nvPr/>
        </p:nvCxnSpPr>
        <p:spPr>
          <a:xfrm>
            <a:off x="22356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67" name="Google Shape;6167;p107"/>
          <p:cNvCxnSpPr>
            <a:stCxn id="6162" idx="6"/>
            <a:endCxn id="6163" idx="2"/>
          </p:cNvCxnSpPr>
          <p:nvPr/>
        </p:nvCxnSpPr>
        <p:spPr>
          <a:xfrm>
            <a:off x="25521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68" name="Google Shape;6168;p107"/>
          <p:cNvCxnSpPr>
            <a:stCxn id="6159" idx="4"/>
            <a:endCxn id="6161" idx="2"/>
          </p:cNvCxnSpPr>
          <p:nvPr/>
        </p:nvCxnSpPr>
        <p:spPr>
          <a:xfrm rot="-5400000">
            <a:off x="1825283" y="224572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6169" name="Google Shape;6169;p107"/>
          <p:cNvCxnSpPr>
            <a:stCxn id="6159" idx="4"/>
            <a:endCxn id="6162" idx="2"/>
          </p:cNvCxnSpPr>
          <p:nvPr/>
        </p:nvCxnSpPr>
        <p:spPr>
          <a:xfrm rot="-5400000">
            <a:off x="1983533" y="208747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6170" name="Google Shape;6170;p107"/>
          <p:cNvCxnSpPr>
            <a:stCxn id="6159" idx="4"/>
            <a:endCxn id="6163" idx="2"/>
          </p:cNvCxnSpPr>
          <p:nvPr/>
        </p:nvCxnSpPr>
        <p:spPr>
          <a:xfrm rot="-5400000">
            <a:off x="2141933" y="192907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6171" name="Google Shape;6171;p107"/>
          <p:cNvCxnSpPr>
            <a:stCxn id="6160" idx="4"/>
            <a:endCxn id="6162" idx="2"/>
          </p:cNvCxnSpPr>
          <p:nvPr/>
        </p:nvCxnSpPr>
        <p:spPr>
          <a:xfrm rot="-5400000">
            <a:off x="2141381" y="224628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6172" name="Google Shape;6172;p107"/>
          <p:cNvCxnSpPr>
            <a:stCxn id="6160" idx="4"/>
            <a:endCxn id="6163" idx="2"/>
          </p:cNvCxnSpPr>
          <p:nvPr/>
        </p:nvCxnSpPr>
        <p:spPr>
          <a:xfrm rot="-5400000">
            <a:off x="2299631" y="208803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6173" name="Google Shape;6173;p107"/>
          <p:cNvCxnSpPr>
            <a:stCxn id="6161" idx="4"/>
            <a:endCxn id="6163" idx="2"/>
          </p:cNvCxnSpPr>
          <p:nvPr/>
        </p:nvCxnSpPr>
        <p:spPr>
          <a:xfrm rot="-5400000">
            <a:off x="2457928" y="224628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6174" name="Google Shape;6174;p107"/>
          <p:cNvCxnSpPr>
            <a:stCxn id="6158" idx="3"/>
            <a:endCxn id="6150" idx="2"/>
          </p:cNvCxnSpPr>
          <p:nvPr/>
        </p:nvCxnSpPr>
        <p:spPr>
          <a:xfrm>
            <a:off x="2945072" y="258195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6175" name="Google Shape;6175;p107"/>
          <p:cNvCxnSpPr>
            <a:stCxn id="6118" idx="1"/>
            <a:endCxn id="6118" idx="1"/>
          </p:cNvCxnSpPr>
          <p:nvPr/>
        </p:nvCxnSpPr>
        <p:spPr>
          <a:xfrm>
            <a:off x="3749972" y="2581950"/>
            <a:ext cx="0" cy="0"/>
          </a:xfrm>
          <a:prstGeom prst="straightConnector1">
            <a:avLst/>
          </a:prstGeom>
          <a:noFill/>
          <a:ln w="9525" cap="flat" cmpd="sng">
            <a:solidFill>
              <a:schemeClr val="dk2"/>
            </a:solidFill>
            <a:prstDash val="solid"/>
            <a:round/>
            <a:headEnd type="none" w="med" len="med"/>
            <a:tailEnd type="none" w="med" len="med"/>
          </a:ln>
        </p:spPr>
      </p:cxnSp>
      <p:cxnSp>
        <p:nvCxnSpPr>
          <p:cNvPr id="6176" name="Google Shape;6176;p107"/>
          <p:cNvCxnSpPr>
            <a:stCxn id="6107" idx="0"/>
            <a:endCxn id="6118" idx="1"/>
          </p:cNvCxnSpPr>
          <p:nvPr/>
        </p:nvCxnSpPr>
        <p:spPr>
          <a:xfrm>
            <a:off x="3666396" y="2581955"/>
            <a:ext cx="83700" cy="0"/>
          </a:xfrm>
          <a:prstGeom prst="straightConnector1">
            <a:avLst/>
          </a:prstGeom>
          <a:noFill/>
          <a:ln w="9525" cap="flat" cmpd="sng">
            <a:solidFill>
              <a:schemeClr val="dk2"/>
            </a:solidFill>
            <a:prstDash val="solid"/>
            <a:round/>
            <a:headEnd type="none" w="med" len="med"/>
            <a:tailEnd type="none" w="med" len="med"/>
          </a:ln>
        </p:spPr>
      </p:cxnSp>
      <p:cxnSp>
        <p:nvCxnSpPr>
          <p:cNvPr id="6177" name="Google Shape;6177;p107"/>
          <p:cNvCxnSpPr>
            <a:stCxn id="6155" idx="2"/>
            <a:endCxn id="6118" idx="3"/>
          </p:cNvCxnSpPr>
          <p:nvPr/>
        </p:nvCxnSpPr>
        <p:spPr>
          <a:xfrm flipH="1">
            <a:off x="5262072" y="257954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6178" name="Google Shape;6178;p107"/>
          <p:cNvCxnSpPr>
            <a:stCxn id="6151" idx="0"/>
            <a:endCxn id="6134" idx="1"/>
          </p:cNvCxnSpPr>
          <p:nvPr/>
        </p:nvCxnSpPr>
        <p:spPr>
          <a:xfrm rot="10800000" flipH="1">
            <a:off x="5957718" y="2577722"/>
            <a:ext cx="84900" cy="600"/>
          </a:xfrm>
          <a:prstGeom prst="straightConnector1">
            <a:avLst/>
          </a:prstGeom>
          <a:noFill/>
          <a:ln w="9525" cap="flat" cmpd="sng">
            <a:solidFill>
              <a:schemeClr val="dk2"/>
            </a:solidFill>
            <a:prstDash val="solid"/>
            <a:round/>
            <a:headEnd type="none" w="med" len="med"/>
            <a:tailEnd type="none" w="med" len="med"/>
          </a:ln>
        </p:spPr>
      </p:cxnSp>
      <p:sp>
        <p:nvSpPr>
          <p:cNvPr id="6179" name="Google Shape;6179;p107"/>
          <p:cNvSpPr/>
          <p:nvPr/>
        </p:nvSpPr>
        <p:spPr>
          <a:xfrm rot="5400000">
            <a:off x="7359768" y="243884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180" name="Google Shape;6180;p107"/>
          <p:cNvSpPr/>
          <p:nvPr/>
        </p:nvSpPr>
        <p:spPr>
          <a:xfrm rot="5400000">
            <a:off x="7719707" y="243740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181" name="Google Shape;6181;p107"/>
          <p:cNvSpPr/>
          <p:nvPr/>
        </p:nvSpPr>
        <p:spPr>
          <a:xfrm rot="5400000">
            <a:off x="8079628" y="243698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182" name="Google Shape;6182;p107"/>
          <p:cNvCxnSpPr>
            <a:stCxn id="6134" idx="3"/>
            <a:endCxn id="6179" idx="2"/>
          </p:cNvCxnSpPr>
          <p:nvPr/>
        </p:nvCxnSpPr>
        <p:spPr>
          <a:xfrm rot="10800000" flipH="1">
            <a:off x="7554557" y="257651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6183" name="Google Shape;6183;p107"/>
          <p:cNvCxnSpPr>
            <a:stCxn id="6179" idx="0"/>
            <a:endCxn id="6180" idx="2"/>
          </p:cNvCxnSpPr>
          <p:nvPr/>
        </p:nvCxnSpPr>
        <p:spPr>
          <a:xfrm rot="10800000" flipH="1">
            <a:off x="7914468" y="257489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6184" name="Google Shape;6184;p107"/>
          <p:cNvCxnSpPr>
            <a:stCxn id="6180" idx="0"/>
            <a:endCxn id="6181" idx="2"/>
          </p:cNvCxnSpPr>
          <p:nvPr/>
        </p:nvCxnSpPr>
        <p:spPr>
          <a:xfrm rot="10800000" flipH="1">
            <a:off x="8274407" y="257465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6185" name="Google Shape;6185;p107"/>
          <p:cNvCxnSpPr/>
          <p:nvPr/>
        </p:nvCxnSpPr>
        <p:spPr>
          <a:xfrm>
            <a:off x="3003200" y="312010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186" name="Google Shape;6186;p107"/>
          <p:cNvCxnSpPr/>
          <p:nvPr/>
        </p:nvCxnSpPr>
        <p:spPr>
          <a:xfrm rot="10800000">
            <a:off x="3007304"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187" name="Google Shape;6187;p107"/>
          <p:cNvCxnSpPr/>
          <p:nvPr/>
        </p:nvCxnSpPr>
        <p:spPr>
          <a:xfrm rot="10800000">
            <a:off x="3706711"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188" name="Google Shape;6188;p107"/>
          <p:cNvCxnSpPr/>
          <p:nvPr/>
        </p:nvCxnSpPr>
        <p:spPr>
          <a:xfrm>
            <a:off x="5298405" y="312010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189" name="Google Shape;6189;p107"/>
          <p:cNvCxnSpPr/>
          <p:nvPr/>
        </p:nvCxnSpPr>
        <p:spPr>
          <a:xfrm rot="10800000">
            <a:off x="5302509"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190" name="Google Shape;6190;p107"/>
          <p:cNvCxnSpPr/>
          <p:nvPr/>
        </p:nvCxnSpPr>
        <p:spPr>
          <a:xfrm rot="10800000">
            <a:off x="6001916"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191" name="Google Shape;6191;p107"/>
          <p:cNvCxnSpPr/>
          <p:nvPr/>
        </p:nvCxnSpPr>
        <p:spPr>
          <a:xfrm>
            <a:off x="3370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192" name="Google Shape;6192;p107"/>
          <p:cNvCxnSpPr/>
          <p:nvPr/>
        </p:nvCxnSpPr>
        <p:spPr>
          <a:xfrm>
            <a:off x="5656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193" name="Google Shape;6193;p107"/>
          <p:cNvCxnSpPr/>
          <p:nvPr/>
        </p:nvCxnSpPr>
        <p:spPr>
          <a:xfrm>
            <a:off x="3363693" y="3211275"/>
            <a:ext cx="2292900" cy="0"/>
          </a:xfrm>
          <a:prstGeom prst="straightConnector1">
            <a:avLst/>
          </a:prstGeom>
          <a:noFill/>
          <a:ln w="9525" cap="flat" cmpd="sng">
            <a:solidFill>
              <a:schemeClr val="dk2"/>
            </a:solidFill>
            <a:prstDash val="solid"/>
            <a:round/>
            <a:headEnd type="none" w="med" len="med"/>
            <a:tailEnd type="none" w="med" len="med"/>
          </a:ln>
        </p:spPr>
      </p:cxnSp>
      <p:sp>
        <p:nvSpPr>
          <p:cNvPr id="6194" name="Google Shape;6194;p107"/>
          <p:cNvSpPr txBox="1"/>
          <p:nvPr/>
        </p:nvSpPr>
        <p:spPr>
          <a:xfrm>
            <a:off x="3873950" y="3129643"/>
            <a:ext cx="3918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Transition layers</a:t>
            </a:r>
            <a:endParaRPr sz="10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6198"/>
        <p:cNvGrpSpPr/>
        <p:nvPr/>
      </p:nvGrpSpPr>
      <p:grpSpPr>
        <a:xfrm>
          <a:off x="0" y="0"/>
          <a:ext cx="0" cy="0"/>
          <a:chOff x="0" y="0"/>
          <a:chExt cx="0" cy="0"/>
        </a:xfrm>
      </p:grpSpPr>
      <p:pic>
        <p:nvPicPr>
          <p:cNvPr id="6199" name="Google Shape;6199;p108"/>
          <p:cNvPicPr preferRelativeResize="0"/>
          <p:nvPr/>
        </p:nvPicPr>
        <p:blipFill>
          <a:blip r:embed="rId3">
            <a:alphaModFix/>
          </a:blip>
          <a:stretch>
            <a:fillRect/>
          </a:stretch>
        </p:blipFill>
        <p:spPr>
          <a:xfrm>
            <a:off x="1224738" y="-2309750"/>
            <a:ext cx="3416424" cy="2038100"/>
          </a:xfrm>
          <a:prstGeom prst="rect">
            <a:avLst/>
          </a:prstGeom>
          <a:noFill/>
          <a:ln>
            <a:noFill/>
          </a:ln>
        </p:spPr>
      </p:pic>
      <p:sp>
        <p:nvSpPr>
          <p:cNvPr id="6200" name="Google Shape;6200;p108"/>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201" name="Google Shape;6201;p108"/>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202" name="Google Shape;6202;p108"/>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03" name="Google Shape;6203;p108"/>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 sz="900"/>
              <a:t>identity</a:t>
            </a:r>
            <a:endParaRPr sz="900"/>
          </a:p>
        </p:txBody>
      </p:sp>
      <p:sp>
        <p:nvSpPr>
          <p:cNvPr id="6204" name="Google Shape;6204;p108"/>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205" name="Google Shape;6205;p108"/>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206" name="Google Shape;6206;p108"/>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207" name="Google Shape;6207;p108"/>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900"/>
              <a:t>identity</a:t>
            </a:r>
            <a:endParaRPr sz="900"/>
          </a:p>
        </p:txBody>
      </p:sp>
      <p:sp>
        <p:nvSpPr>
          <p:cNvPr id="6208" name="Google Shape;6208;p108"/>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209" name="Google Shape;6209;p108"/>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210" name="Google Shape;6210;p108"/>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211" name="Google Shape;6211;p108"/>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212" name="Google Shape;6212;p108"/>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t>add</a:t>
            </a:r>
            <a:endParaRPr sz="800"/>
          </a:p>
        </p:txBody>
      </p:sp>
      <p:sp>
        <p:nvSpPr>
          <p:cNvPr id="6213" name="Google Shape;6213;p108"/>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14" name="Google Shape;6214;p108"/>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15" name="Google Shape;6215;p108"/>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16" name="Google Shape;6216;p108"/>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sp>
        <p:nvSpPr>
          <p:cNvPr id="6217" name="Google Shape;6217;p108"/>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a:t>
            </a:r>
            <a:endParaRPr sz="1000" baseline="-25000"/>
          </a:p>
        </p:txBody>
      </p:sp>
      <p:sp>
        <p:nvSpPr>
          <p:cNvPr id="6218" name="Google Shape;6218;p108"/>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6219" name="Google Shape;6219;p108"/>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220" name="Google Shape;6220;p108"/>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6221" name="Google Shape;6221;p108"/>
          <p:cNvCxnSpPr>
            <a:stCxn id="6218" idx="3"/>
            <a:endCxn id="6211" idx="2"/>
          </p:cNvCxnSpPr>
          <p:nvPr/>
        </p:nvCxnSpPr>
        <p:spPr>
          <a:xfrm rot="10800000" flipH="1">
            <a:off x="2858949" y="283200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6222" name="Google Shape;6222;p108"/>
          <p:cNvCxnSpPr>
            <a:stCxn id="6218" idx="3"/>
            <a:endCxn id="6210" idx="2"/>
          </p:cNvCxnSpPr>
          <p:nvPr/>
        </p:nvCxnSpPr>
        <p:spPr>
          <a:xfrm rot="10800000" flipH="1">
            <a:off x="2858949" y="283200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6223" name="Google Shape;6223;p108"/>
          <p:cNvCxnSpPr>
            <a:stCxn id="6218" idx="3"/>
            <a:endCxn id="6209" idx="2"/>
          </p:cNvCxnSpPr>
          <p:nvPr/>
        </p:nvCxnSpPr>
        <p:spPr>
          <a:xfrm rot="10800000" flipH="1">
            <a:off x="2858949" y="2832000"/>
            <a:ext cx="781200" cy="1080600"/>
          </a:xfrm>
          <a:prstGeom prst="curvedConnector2">
            <a:avLst/>
          </a:prstGeom>
          <a:noFill/>
          <a:ln w="9525" cap="flat" cmpd="sng">
            <a:solidFill>
              <a:schemeClr val="dk2"/>
            </a:solidFill>
            <a:prstDash val="dot"/>
            <a:round/>
            <a:headEnd type="none" w="med" len="med"/>
            <a:tailEnd type="triangle" w="med" len="med"/>
          </a:ln>
        </p:spPr>
      </p:cxnSp>
      <p:cxnSp>
        <p:nvCxnSpPr>
          <p:cNvPr id="6224" name="Google Shape;6224;p108"/>
          <p:cNvCxnSpPr>
            <a:stCxn id="6218" idx="3"/>
            <a:endCxn id="6208" idx="2"/>
          </p:cNvCxnSpPr>
          <p:nvPr/>
        </p:nvCxnSpPr>
        <p:spPr>
          <a:xfrm rot="10800000" flipH="1">
            <a:off x="2858949" y="283200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6225" name="Google Shape;6225;p108"/>
          <p:cNvCxnSpPr>
            <a:stCxn id="6218" idx="3"/>
            <a:endCxn id="6207" idx="2"/>
          </p:cNvCxnSpPr>
          <p:nvPr/>
        </p:nvCxnSpPr>
        <p:spPr>
          <a:xfrm rot="10800000" flipH="1">
            <a:off x="2858949" y="283290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6226" name="Google Shape;6226;p108"/>
          <p:cNvCxnSpPr>
            <a:stCxn id="6218" idx="1"/>
            <a:endCxn id="6204"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6227" name="Google Shape;6227;p108"/>
          <p:cNvCxnSpPr>
            <a:stCxn id="6218" idx="0"/>
            <a:endCxn id="6219"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228" name="Google Shape;6228;p108"/>
          <p:cNvCxnSpPr>
            <a:stCxn id="6219" idx="3"/>
            <a:endCxn id="6217"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6229" name="Google Shape;6229;p108"/>
          <p:cNvCxnSpPr>
            <a:stCxn id="6217" idx="1"/>
            <a:endCxn id="6206"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6230" name="Google Shape;6230;p108"/>
          <p:cNvCxnSpPr>
            <a:stCxn id="6217" idx="1"/>
            <a:endCxn id="6205"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6231" name="Google Shape;6231;p108"/>
          <p:cNvCxnSpPr>
            <a:stCxn id="6217" idx="1"/>
            <a:endCxn id="6203"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6232" name="Google Shape;6232;p108"/>
          <p:cNvCxnSpPr>
            <a:stCxn id="6217" idx="1"/>
            <a:endCxn id="6200"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6233" name="Google Shape;6233;p108"/>
          <p:cNvCxnSpPr>
            <a:stCxn id="6200" idx="0"/>
            <a:endCxn id="6202"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234" name="Google Shape;6234;p108"/>
          <p:cNvCxnSpPr>
            <a:stCxn id="6203" idx="0"/>
            <a:endCxn id="6202"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235" name="Google Shape;6235;p108"/>
          <p:cNvCxnSpPr>
            <a:stCxn id="6205" idx="0"/>
            <a:endCxn id="6212"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236" name="Google Shape;6236;p108"/>
          <p:cNvCxnSpPr>
            <a:stCxn id="6206" idx="0"/>
            <a:endCxn id="6213"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237" name="Google Shape;6237;p108"/>
          <p:cNvCxnSpPr>
            <a:stCxn id="6204" idx="0"/>
            <a:endCxn id="6212"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238" name="Google Shape;6238;p108"/>
          <p:cNvCxnSpPr>
            <a:stCxn id="6207" idx="0"/>
            <a:endCxn id="6213"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239" name="Google Shape;6239;p108"/>
          <p:cNvCxnSpPr>
            <a:stCxn id="6208" idx="0"/>
            <a:endCxn id="6214"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240" name="Google Shape;6240;p108"/>
          <p:cNvCxnSpPr>
            <a:stCxn id="6209" idx="0"/>
            <a:endCxn id="6214"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241" name="Google Shape;6241;p108"/>
          <p:cNvCxnSpPr>
            <a:stCxn id="6210" idx="0"/>
            <a:endCxn id="6215"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242" name="Google Shape;6242;p108"/>
          <p:cNvCxnSpPr>
            <a:stCxn id="6211" idx="0"/>
            <a:endCxn id="6215"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243" name="Google Shape;6243;p108"/>
          <p:cNvCxnSpPr>
            <a:stCxn id="6202" idx="0"/>
            <a:endCxn id="6216"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6244" name="Google Shape;6244;p108"/>
          <p:cNvCxnSpPr>
            <a:stCxn id="6212" idx="0"/>
            <a:endCxn id="6216"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6245" name="Google Shape;6245;p108"/>
          <p:cNvCxnSpPr>
            <a:stCxn id="6213" idx="0"/>
            <a:endCxn id="6216"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6246" name="Google Shape;6246;p108"/>
          <p:cNvCxnSpPr>
            <a:stCxn id="6214" idx="0"/>
            <a:endCxn id="6216"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6247" name="Google Shape;6247;p108"/>
          <p:cNvCxnSpPr>
            <a:stCxn id="6215" idx="0"/>
            <a:endCxn id="6216"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6248" name="Google Shape;6248;p108"/>
          <p:cNvCxnSpPr>
            <a:stCxn id="6216" idx="0"/>
            <a:endCxn id="6249"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6249" name="Google Shape;6249;p108"/>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6250" name="Google Shape;6250;p108"/>
          <p:cNvSpPr/>
          <p:nvPr/>
        </p:nvSpPr>
        <p:spPr>
          <a:xfrm>
            <a:off x="6563929" y="303037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a:t>
            </a:r>
            <a:endParaRPr sz="900" baseline="-25000"/>
          </a:p>
        </p:txBody>
      </p:sp>
      <p:sp>
        <p:nvSpPr>
          <p:cNvPr id="6251" name="Google Shape;6251;p108"/>
          <p:cNvSpPr/>
          <p:nvPr/>
        </p:nvSpPr>
        <p:spPr>
          <a:xfrm>
            <a:off x="6555474" y="380640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sp>
        <p:nvSpPr>
          <p:cNvPr id="6252" name="Google Shape;6252;p108"/>
          <p:cNvSpPr/>
          <p:nvPr/>
        </p:nvSpPr>
        <p:spPr>
          <a:xfrm>
            <a:off x="654051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253" name="Google Shape;6253;p108"/>
          <p:cNvSpPr txBox="1"/>
          <p:nvPr/>
        </p:nvSpPr>
        <p:spPr>
          <a:xfrm>
            <a:off x="652347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6254" name="Google Shape;6254;p108"/>
          <p:cNvCxnSpPr>
            <a:stCxn id="6251" idx="0"/>
            <a:endCxn id="6252" idx="1"/>
          </p:cNvCxnSpPr>
          <p:nvPr/>
        </p:nvCxnSpPr>
        <p:spPr>
          <a:xfrm rot="-5400000">
            <a:off x="6608124" y="372210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255" name="Google Shape;6255;p108"/>
          <p:cNvCxnSpPr>
            <a:stCxn id="6252" idx="3"/>
            <a:endCxn id="6250" idx="2"/>
          </p:cNvCxnSpPr>
          <p:nvPr/>
        </p:nvCxnSpPr>
        <p:spPr>
          <a:xfrm rot="-5400000">
            <a:off x="6605618" y="332972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6256" name="Google Shape;6256;p108"/>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6257" name="Google Shape;6257;p108"/>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258" name="Google Shape;6258;p108"/>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6259" name="Google Shape;6259;p108"/>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6260" name="Google Shape;6260;p108"/>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261" name="Google Shape;6261;p108"/>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262" name="Google Shape;6262;p108"/>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63" name="Google Shape;6263;p108"/>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64" name="Google Shape;6264;p108"/>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65" name="Google Shape;6265;p108"/>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identity</a:t>
            </a:r>
            <a:endParaRPr sz="900"/>
          </a:p>
        </p:txBody>
      </p:sp>
      <p:sp>
        <p:nvSpPr>
          <p:cNvPr id="6266" name="Google Shape;6266;p108"/>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267" name="Google Shape;6267;p108"/>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6268" name="Google Shape;6268;p108"/>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269" name="Google Shape;6269;p108"/>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70" name="Google Shape;6270;p108"/>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71" name="Google Shape;6271;p108"/>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cxnSp>
        <p:nvCxnSpPr>
          <p:cNvPr id="6272" name="Google Shape;6272;p108"/>
          <p:cNvCxnSpPr>
            <a:stCxn id="6271" idx="0"/>
            <a:endCxn id="6273"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6273" name="Google Shape;6273;p108"/>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cxnSp>
        <p:nvCxnSpPr>
          <p:cNvPr id="6274" name="Google Shape;6274;p108"/>
          <p:cNvCxnSpPr>
            <a:stCxn id="6251" idx="3"/>
            <a:endCxn id="6260" idx="2"/>
          </p:cNvCxnSpPr>
          <p:nvPr/>
        </p:nvCxnSpPr>
        <p:spPr>
          <a:xfrm rot="10800000" flipH="1">
            <a:off x="6815574" y="285810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6275" name="Google Shape;6275;p108"/>
          <p:cNvCxnSpPr>
            <a:stCxn id="6251" idx="3"/>
            <a:endCxn id="6258" idx="2"/>
          </p:cNvCxnSpPr>
          <p:nvPr/>
        </p:nvCxnSpPr>
        <p:spPr>
          <a:xfrm rot="10800000" flipH="1">
            <a:off x="6815574" y="284940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6276" name="Google Shape;6276;p108"/>
          <p:cNvCxnSpPr>
            <a:stCxn id="6260" idx="0"/>
            <a:endCxn id="6264"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6277" name="Google Shape;6277;p108"/>
          <p:cNvCxnSpPr>
            <a:stCxn id="6258" idx="0"/>
            <a:endCxn id="6263"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6278" name="Google Shape;6278;p108"/>
          <p:cNvCxnSpPr>
            <a:stCxn id="6251" idx="1"/>
            <a:endCxn id="6256" idx="2"/>
          </p:cNvCxnSpPr>
          <p:nvPr/>
        </p:nvCxnSpPr>
        <p:spPr>
          <a:xfrm rot="10800000">
            <a:off x="6230574" y="285060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6279" name="Google Shape;6279;p108"/>
          <p:cNvCxnSpPr>
            <a:stCxn id="6256" idx="0"/>
            <a:endCxn id="6262"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6280" name="Google Shape;6280;p108"/>
          <p:cNvCxnSpPr>
            <a:stCxn id="6250" idx="0"/>
            <a:endCxn id="6259" idx="2"/>
          </p:cNvCxnSpPr>
          <p:nvPr/>
        </p:nvCxnSpPr>
        <p:spPr>
          <a:xfrm rot="-5400000">
            <a:off x="6689479" y="285397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281" name="Google Shape;6281;p108"/>
          <p:cNvCxnSpPr>
            <a:stCxn id="6250" idx="0"/>
            <a:endCxn id="6257" idx="2"/>
          </p:cNvCxnSpPr>
          <p:nvPr/>
        </p:nvCxnSpPr>
        <p:spPr>
          <a:xfrm rot="5400000" flipH="1">
            <a:off x="6528379" y="286477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282" name="Google Shape;6282;p108"/>
          <p:cNvCxnSpPr>
            <a:stCxn id="6250" idx="3"/>
            <a:endCxn id="6261" idx="2"/>
          </p:cNvCxnSpPr>
          <p:nvPr/>
        </p:nvCxnSpPr>
        <p:spPr>
          <a:xfrm rot="10800000" flipH="1">
            <a:off x="6824029" y="285037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6283" name="Google Shape;6283;p108"/>
          <p:cNvCxnSpPr>
            <a:stCxn id="6257" idx="0"/>
            <a:endCxn id="6262"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6284" name="Google Shape;6284;p108"/>
          <p:cNvCxnSpPr>
            <a:stCxn id="6259" idx="0"/>
            <a:endCxn id="6263"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6285" name="Google Shape;6285;p108"/>
          <p:cNvCxnSpPr>
            <a:stCxn id="6261" idx="0"/>
            <a:endCxn id="6264"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286" name="Google Shape;6286;p108"/>
          <p:cNvCxnSpPr>
            <a:stCxn id="6263" idx="0"/>
            <a:endCxn id="6265"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6287" name="Google Shape;6287;p108"/>
          <p:cNvCxnSpPr>
            <a:stCxn id="6265" idx="0"/>
            <a:endCxn id="6270"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288" name="Google Shape;6288;p108"/>
          <p:cNvCxnSpPr>
            <a:stCxn id="6266" idx="0"/>
            <a:endCxn id="6270"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289" name="Google Shape;6289;p108"/>
          <p:cNvCxnSpPr>
            <a:stCxn id="6268" idx="0"/>
            <a:endCxn id="6269"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290" name="Google Shape;6290;p108"/>
          <p:cNvCxnSpPr>
            <a:stCxn id="6267" idx="0"/>
            <a:endCxn id="6269"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291" name="Google Shape;6291;p108"/>
          <p:cNvCxnSpPr>
            <a:stCxn id="6262" idx="0"/>
            <a:endCxn id="6266"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292" name="Google Shape;6292;p108"/>
          <p:cNvCxnSpPr>
            <a:stCxn id="6262" idx="0"/>
            <a:endCxn id="6268"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293" name="Google Shape;6293;p108"/>
          <p:cNvCxnSpPr>
            <a:stCxn id="6269" idx="0"/>
            <a:endCxn id="6271"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6294" name="Google Shape;6294;p108"/>
          <p:cNvCxnSpPr>
            <a:stCxn id="6270" idx="0"/>
            <a:endCxn id="6271"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6295" name="Google Shape;6295;p108"/>
          <p:cNvCxnSpPr>
            <a:stCxn id="6264" idx="0"/>
            <a:endCxn id="6271"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6296" name="Google Shape;6296;p108"/>
          <p:cNvSpPr txBox="1"/>
          <p:nvPr/>
        </p:nvSpPr>
        <p:spPr>
          <a:xfrm>
            <a:off x="6493053" y="3953964"/>
            <a:ext cx="7662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6297" name="Google Shape;6297;p108"/>
          <p:cNvCxnSpPr>
            <a:stCxn id="6250" idx="1"/>
            <a:endCxn id="6267" idx="2"/>
          </p:cNvCxnSpPr>
          <p:nvPr/>
        </p:nvCxnSpPr>
        <p:spPr>
          <a:xfrm rot="10800000">
            <a:off x="5774629" y="201427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6301"/>
        <p:cNvGrpSpPr/>
        <p:nvPr/>
      </p:nvGrpSpPr>
      <p:grpSpPr>
        <a:xfrm>
          <a:off x="0" y="0"/>
          <a:ext cx="0" cy="0"/>
          <a:chOff x="0" y="0"/>
          <a:chExt cx="0" cy="0"/>
        </a:xfrm>
      </p:grpSpPr>
      <p:sp>
        <p:nvSpPr>
          <p:cNvPr id="6302" name="Google Shape;6302;p109"/>
          <p:cNvSpPr/>
          <p:nvPr/>
        </p:nvSpPr>
        <p:spPr>
          <a:xfrm>
            <a:off x="2475838" y="1755837"/>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109"/>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109"/>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109"/>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109"/>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109"/>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109"/>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09"/>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0" name="Google Shape;6310;p109"/>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11" name="Google Shape;6311;p109"/>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312" name="Google Shape;6312;p109"/>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13" name="Google Shape;6313;p109"/>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6314" name="Google Shape;6314;p109"/>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315" name="Google Shape;6315;p109"/>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316" name="Google Shape;6316;p109"/>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317" name="Google Shape;6317;p109"/>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318" name="Google Shape;6318;p109"/>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sp>
        <p:nvSpPr>
          <p:cNvPr id="6319" name="Google Shape;6319;p109"/>
          <p:cNvSpPr/>
          <p:nvPr/>
        </p:nvSpPr>
        <p:spPr>
          <a:xfrm>
            <a:off x="3262254" y="1755859"/>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0" name="Google Shape;6320;p109"/>
          <p:cNvCxnSpPr/>
          <p:nvPr/>
        </p:nvCxnSpPr>
        <p:spPr>
          <a:xfrm rot="10800000" flipH="1">
            <a:off x="2817702" y="2163148"/>
            <a:ext cx="455400" cy="798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321" name="Google Shape;6321;p109"/>
          <p:cNvSpPr/>
          <p:nvPr/>
        </p:nvSpPr>
        <p:spPr>
          <a:xfrm>
            <a:off x="3262254" y="2077459"/>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09"/>
          <p:cNvSpPr/>
          <p:nvPr/>
        </p:nvSpPr>
        <p:spPr>
          <a:xfrm>
            <a:off x="4246676" y="1752361"/>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09"/>
          <p:cNvSpPr/>
          <p:nvPr/>
        </p:nvSpPr>
        <p:spPr>
          <a:xfrm>
            <a:off x="4249660" y="2026778"/>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09"/>
          <p:cNvSpPr/>
          <p:nvPr/>
        </p:nvSpPr>
        <p:spPr>
          <a:xfrm>
            <a:off x="4342187" y="2126372"/>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09"/>
          <p:cNvSpPr/>
          <p:nvPr/>
        </p:nvSpPr>
        <p:spPr>
          <a:xfrm>
            <a:off x="4435443" y="2126372"/>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09"/>
          <p:cNvSpPr/>
          <p:nvPr/>
        </p:nvSpPr>
        <p:spPr>
          <a:xfrm>
            <a:off x="4248930" y="2126372"/>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09"/>
          <p:cNvSpPr/>
          <p:nvPr/>
        </p:nvSpPr>
        <p:spPr>
          <a:xfrm>
            <a:off x="4250710" y="2026778"/>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09"/>
          <p:cNvSpPr/>
          <p:nvPr/>
        </p:nvSpPr>
        <p:spPr>
          <a:xfrm>
            <a:off x="4344685" y="2026778"/>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09"/>
          <p:cNvSpPr/>
          <p:nvPr/>
        </p:nvSpPr>
        <p:spPr>
          <a:xfrm>
            <a:off x="4439706" y="2026778"/>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0" name="Google Shape;6330;p109"/>
          <p:cNvCxnSpPr/>
          <p:nvPr/>
        </p:nvCxnSpPr>
        <p:spPr>
          <a:xfrm>
            <a:off x="4285603" y="2088164"/>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31" name="Google Shape;6331;p109"/>
          <p:cNvCxnSpPr/>
          <p:nvPr/>
        </p:nvCxnSpPr>
        <p:spPr>
          <a:xfrm>
            <a:off x="4317437" y="2054794"/>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332" name="Google Shape;6332;p109"/>
          <p:cNvCxnSpPr/>
          <p:nvPr/>
        </p:nvCxnSpPr>
        <p:spPr>
          <a:xfrm>
            <a:off x="4247819" y="2224887"/>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33" name="Google Shape;6333;p109"/>
          <p:cNvCxnSpPr/>
          <p:nvPr/>
        </p:nvCxnSpPr>
        <p:spPr>
          <a:xfrm>
            <a:off x="4247819" y="2342105"/>
            <a:ext cx="282300" cy="0"/>
          </a:xfrm>
          <a:prstGeom prst="straightConnector1">
            <a:avLst/>
          </a:prstGeom>
          <a:noFill/>
          <a:ln w="9525" cap="flat" cmpd="sng">
            <a:solidFill>
              <a:schemeClr val="dk2"/>
            </a:solidFill>
            <a:prstDash val="solid"/>
            <a:round/>
            <a:headEnd type="none" w="med" len="med"/>
            <a:tailEnd type="none" w="med" len="med"/>
          </a:ln>
        </p:spPr>
      </p:cxnSp>
      <p:sp>
        <p:nvSpPr>
          <p:cNvPr id="6334" name="Google Shape;6334;p109"/>
          <p:cNvSpPr/>
          <p:nvPr/>
        </p:nvSpPr>
        <p:spPr>
          <a:xfrm>
            <a:off x="4533306" y="2090734"/>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335" name="Google Shape;6335;p109"/>
          <p:cNvSpPr/>
          <p:nvPr/>
        </p:nvSpPr>
        <p:spPr>
          <a:xfrm>
            <a:off x="4569751" y="2056338"/>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336" name="Google Shape;6336;p109"/>
          <p:cNvSpPr/>
          <p:nvPr/>
        </p:nvSpPr>
        <p:spPr>
          <a:xfrm>
            <a:off x="4599779" y="2029643"/>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337" name="Google Shape;6337;p109"/>
          <p:cNvCxnSpPr/>
          <p:nvPr/>
        </p:nvCxnSpPr>
        <p:spPr>
          <a:xfrm rot="10800000" flipH="1">
            <a:off x="4530986" y="2124426"/>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338" name="Google Shape;6338;p109"/>
          <p:cNvCxnSpPr/>
          <p:nvPr/>
        </p:nvCxnSpPr>
        <p:spPr>
          <a:xfrm rot="10800000" flipH="1">
            <a:off x="4530986" y="2238393"/>
            <a:ext cx="99900" cy="100800"/>
          </a:xfrm>
          <a:prstGeom prst="straightConnector1">
            <a:avLst/>
          </a:prstGeom>
          <a:noFill/>
          <a:ln w="9525" cap="flat" cmpd="sng">
            <a:solidFill>
              <a:schemeClr val="dk2"/>
            </a:solidFill>
            <a:prstDash val="solid"/>
            <a:round/>
            <a:headEnd type="none" w="med" len="med"/>
            <a:tailEnd type="none" w="med" len="med"/>
          </a:ln>
        </p:spPr>
      </p:cxnSp>
      <p:sp>
        <p:nvSpPr>
          <p:cNvPr id="6339" name="Google Shape;6339;p109"/>
          <p:cNvSpPr/>
          <p:nvPr/>
        </p:nvSpPr>
        <p:spPr>
          <a:xfrm>
            <a:off x="4959941" y="1755845"/>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09"/>
          <p:cNvSpPr/>
          <p:nvPr/>
        </p:nvSpPr>
        <p:spPr>
          <a:xfrm>
            <a:off x="5049864" y="2129856"/>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09"/>
          <p:cNvSpPr/>
          <p:nvPr/>
        </p:nvSpPr>
        <p:spPr>
          <a:xfrm>
            <a:off x="5143121" y="2129856"/>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09"/>
          <p:cNvSpPr/>
          <p:nvPr/>
        </p:nvSpPr>
        <p:spPr>
          <a:xfrm>
            <a:off x="4959940" y="2092470"/>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09"/>
          <p:cNvSpPr/>
          <p:nvPr/>
        </p:nvSpPr>
        <p:spPr>
          <a:xfrm>
            <a:off x="5052359" y="2092167"/>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09"/>
          <p:cNvSpPr/>
          <p:nvPr/>
        </p:nvSpPr>
        <p:spPr>
          <a:xfrm>
            <a:off x="5145168" y="2092127"/>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5" name="Google Shape;6345;p109"/>
          <p:cNvCxnSpPr/>
          <p:nvPr/>
        </p:nvCxnSpPr>
        <p:spPr>
          <a:xfrm>
            <a:off x="4993281" y="2091648"/>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46" name="Google Shape;6346;p109"/>
          <p:cNvCxnSpPr/>
          <p:nvPr/>
        </p:nvCxnSpPr>
        <p:spPr>
          <a:xfrm>
            <a:off x="4955497" y="2228371"/>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47" name="Google Shape;6347;p109"/>
          <p:cNvCxnSpPr/>
          <p:nvPr/>
        </p:nvCxnSpPr>
        <p:spPr>
          <a:xfrm rot="10800000" flipH="1">
            <a:off x="5238145" y="2190828"/>
            <a:ext cx="38400" cy="38400"/>
          </a:xfrm>
          <a:prstGeom prst="straightConnector1">
            <a:avLst/>
          </a:prstGeom>
          <a:noFill/>
          <a:ln w="9525" cap="flat" cmpd="sng">
            <a:solidFill>
              <a:schemeClr val="dk2"/>
            </a:solidFill>
            <a:prstDash val="solid"/>
            <a:round/>
            <a:headEnd type="none" w="med" len="med"/>
            <a:tailEnd type="none" w="med" len="med"/>
          </a:ln>
        </p:spPr>
      </p:cxnSp>
      <p:sp>
        <p:nvSpPr>
          <p:cNvPr id="6348" name="Google Shape;6348;p109"/>
          <p:cNvSpPr/>
          <p:nvPr/>
        </p:nvSpPr>
        <p:spPr>
          <a:xfrm>
            <a:off x="5237793" y="2093064"/>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6349" name="Google Shape;6349;p109"/>
          <p:cNvCxnSpPr/>
          <p:nvPr/>
        </p:nvCxnSpPr>
        <p:spPr>
          <a:xfrm rot="10800000" flipH="1">
            <a:off x="4584705" y="2180202"/>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350" name="Google Shape;6350;p109"/>
          <p:cNvSpPr/>
          <p:nvPr/>
        </p:nvSpPr>
        <p:spPr>
          <a:xfrm>
            <a:off x="4956608" y="2129856"/>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09"/>
          <p:cNvSpPr/>
          <p:nvPr/>
        </p:nvSpPr>
        <p:spPr>
          <a:xfrm>
            <a:off x="5700925" y="1752350"/>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09"/>
          <p:cNvSpPr/>
          <p:nvPr/>
        </p:nvSpPr>
        <p:spPr>
          <a:xfrm>
            <a:off x="5700926" y="2073950"/>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3" name="Google Shape;6353;p109"/>
          <p:cNvCxnSpPr/>
          <p:nvPr/>
        </p:nvCxnSpPr>
        <p:spPr>
          <a:xfrm rot="10800000" flipH="1">
            <a:off x="5269587" y="2159709"/>
            <a:ext cx="437400" cy="1500"/>
          </a:xfrm>
          <a:prstGeom prst="curvedConnector3">
            <a:avLst>
              <a:gd name="adj1" fmla="val 50000"/>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6849"/>
        <p:cNvGrpSpPr/>
        <p:nvPr/>
      </p:nvGrpSpPr>
      <p:grpSpPr>
        <a:xfrm>
          <a:off x="0" y="0"/>
          <a:ext cx="0" cy="0"/>
          <a:chOff x="0" y="0"/>
          <a:chExt cx="0" cy="0"/>
        </a:xfrm>
      </p:grpSpPr>
      <p:sp>
        <p:nvSpPr>
          <p:cNvPr id="6850" name="Google Shape;6850;p71"/>
          <p:cNvSpPr/>
          <p:nvPr/>
        </p:nvSpPr>
        <p:spPr>
          <a:xfrm>
            <a:off x="5509175" y="1435125"/>
            <a:ext cx="1423500" cy="1399800"/>
          </a:xfrm>
          <a:prstGeom prst="cube">
            <a:avLst>
              <a:gd name="adj" fmla="val 77881"/>
            </a:avLst>
          </a:prstGeom>
          <a:solidFill>
            <a:srgbClr val="E69138"/>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1"/>
          <p:cNvSpPr/>
          <p:nvPr/>
        </p:nvSpPr>
        <p:spPr>
          <a:xfrm>
            <a:off x="2805679" y="3109184"/>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1"/>
          <p:cNvSpPr/>
          <p:nvPr/>
        </p:nvSpPr>
        <p:spPr>
          <a:xfrm>
            <a:off x="3081550" y="2340575"/>
            <a:ext cx="460500" cy="413400"/>
          </a:xfrm>
          <a:prstGeom prst="cube">
            <a:avLst>
              <a:gd name="adj" fmla="val 53665"/>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1"/>
          <p:cNvSpPr/>
          <p:nvPr/>
        </p:nvSpPr>
        <p:spPr>
          <a:xfrm>
            <a:off x="3790101" y="3105686"/>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1"/>
          <p:cNvSpPr/>
          <p:nvPr/>
        </p:nvSpPr>
        <p:spPr>
          <a:xfrm>
            <a:off x="3793085" y="3380103"/>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1"/>
          <p:cNvSpPr/>
          <p:nvPr/>
        </p:nvSpPr>
        <p:spPr>
          <a:xfrm>
            <a:off x="3885612" y="3479697"/>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1"/>
          <p:cNvSpPr/>
          <p:nvPr/>
        </p:nvSpPr>
        <p:spPr>
          <a:xfrm>
            <a:off x="3978868" y="3479697"/>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1"/>
          <p:cNvSpPr/>
          <p:nvPr/>
        </p:nvSpPr>
        <p:spPr>
          <a:xfrm>
            <a:off x="3792355" y="3479697"/>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1"/>
          <p:cNvSpPr/>
          <p:nvPr/>
        </p:nvSpPr>
        <p:spPr>
          <a:xfrm>
            <a:off x="3794135" y="3380103"/>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1"/>
          <p:cNvSpPr/>
          <p:nvPr/>
        </p:nvSpPr>
        <p:spPr>
          <a:xfrm>
            <a:off x="3888110" y="3380103"/>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1"/>
          <p:cNvSpPr/>
          <p:nvPr/>
        </p:nvSpPr>
        <p:spPr>
          <a:xfrm>
            <a:off x="3983131" y="3380103"/>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61" name="Google Shape;6861;p71"/>
          <p:cNvCxnSpPr/>
          <p:nvPr/>
        </p:nvCxnSpPr>
        <p:spPr>
          <a:xfrm>
            <a:off x="3829028" y="3441489"/>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62" name="Google Shape;6862;p71"/>
          <p:cNvCxnSpPr/>
          <p:nvPr/>
        </p:nvCxnSpPr>
        <p:spPr>
          <a:xfrm>
            <a:off x="3860862" y="3408119"/>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863" name="Google Shape;6863;p71"/>
          <p:cNvCxnSpPr/>
          <p:nvPr/>
        </p:nvCxnSpPr>
        <p:spPr>
          <a:xfrm>
            <a:off x="3791244" y="3578212"/>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64" name="Google Shape;6864;p71"/>
          <p:cNvCxnSpPr/>
          <p:nvPr/>
        </p:nvCxnSpPr>
        <p:spPr>
          <a:xfrm>
            <a:off x="3791244" y="3695430"/>
            <a:ext cx="282300" cy="0"/>
          </a:xfrm>
          <a:prstGeom prst="straightConnector1">
            <a:avLst/>
          </a:prstGeom>
          <a:noFill/>
          <a:ln w="9525" cap="flat" cmpd="sng">
            <a:solidFill>
              <a:schemeClr val="dk2"/>
            </a:solidFill>
            <a:prstDash val="solid"/>
            <a:round/>
            <a:headEnd type="none" w="med" len="med"/>
            <a:tailEnd type="none" w="med" len="med"/>
          </a:ln>
        </p:spPr>
      </p:cxnSp>
      <p:sp>
        <p:nvSpPr>
          <p:cNvPr id="6865" name="Google Shape;6865;p71"/>
          <p:cNvSpPr/>
          <p:nvPr/>
        </p:nvSpPr>
        <p:spPr>
          <a:xfrm>
            <a:off x="4076731" y="3444059"/>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866" name="Google Shape;6866;p71"/>
          <p:cNvSpPr/>
          <p:nvPr/>
        </p:nvSpPr>
        <p:spPr>
          <a:xfrm>
            <a:off x="4113176" y="3409663"/>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867" name="Google Shape;6867;p71"/>
          <p:cNvSpPr/>
          <p:nvPr/>
        </p:nvSpPr>
        <p:spPr>
          <a:xfrm>
            <a:off x="4143204" y="3382968"/>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868" name="Google Shape;6868;p71"/>
          <p:cNvCxnSpPr/>
          <p:nvPr/>
        </p:nvCxnSpPr>
        <p:spPr>
          <a:xfrm rot="10800000" flipH="1">
            <a:off x="4074411" y="3477751"/>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869" name="Google Shape;6869;p71"/>
          <p:cNvCxnSpPr/>
          <p:nvPr/>
        </p:nvCxnSpPr>
        <p:spPr>
          <a:xfrm rot="10800000" flipH="1">
            <a:off x="4074411" y="3591718"/>
            <a:ext cx="99900" cy="100800"/>
          </a:xfrm>
          <a:prstGeom prst="straightConnector1">
            <a:avLst/>
          </a:prstGeom>
          <a:noFill/>
          <a:ln w="9525" cap="flat" cmpd="sng">
            <a:solidFill>
              <a:schemeClr val="dk2"/>
            </a:solidFill>
            <a:prstDash val="solid"/>
            <a:round/>
            <a:headEnd type="none" w="med" len="med"/>
            <a:tailEnd type="none" w="med" len="med"/>
          </a:ln>
        </p:spPr>
      </p:cxnSp>
      <p:sp>
        <p:nvSpPr>
          <p:cNvPr id="6870" name="Google Shape;6870;p71"/>
          <p:cNvSpPr/>
          <p:nvPr/>
        </p:nvSpPr>
        <p:spPr>
          <a:xfrm>
            <a:off x="4517216" y="3109170"/>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1"/>
          <p:cNvSpPr/>
          <p:nvPr/>
        </p:nvSpPr>
        <p:spPr>
          <a:xfrm>
            <a:off x="4593289" y="3483181"/>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1"/>
          <p:cNvSpPr/>
          <p:nvPr/>
        </p:nvSpPr>
        <p:spPr>
          <a:xfrm>
            <a:off x="4686546" y="3483181"/>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1"/>
          <p:cNvSpPr/>
          <p:nvPr/>
        </p:nvSpPr>
        <p:spPr>
          <a:xfrm>
            <a:off x="4503365" y="3445795"/>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1"/>
          <p:cNvSpPr/>
          <p:nvPr/>
        </p:nvSpPr>
        <p:spPr>
          <a:xfrm>
            <a:off x="4595784" y="3445492"/>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1"/>
          <p:cNvSpPr/>
          <p:nvPr/>
        </p:nvSpPr>
        <p:spPr>
          <a:xfrm>
            <a:off x="4688593" y="3445452"/>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76" name="Google Shape;6876;p71"/>
          <p:cNvCxnSpPr/>
          <p:nvPr/>
        </p:nvCxnSpPr>
        <p:spPr>
          <a:xfrm>
            <a:off x="4536706" y="344497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77" name="Google Shape;6877;p71"/>
          <p:cNvCxnSpPr/>
          <p:nvPr/>
        </p:nvCxnSpPr>
        <p:spPr>
          <a:xfrm>
            <a:off x="4498922" y="3581696"/>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78" name="Google Shape;6878;p71"/>
          <p:cNvCxnSpPr/>
          <p:nvPr/>
        </p:nvCxnSpPr>
        <p:spPr>
          <a:xfrm rot="10800000" flipH="1">
            <a:off x="4781570" y="3544153"/>
            <a:ext cx="38400" cy="38400"/>
          </a:xfrm>
          <a:prstGeom prst="straightConnector1">
            <a:avLst/>
          </a:prstGeom>
          <a:noFill/>
          <a:ln w="9525" cap="flat" cmpd="sng">
            <a:solidFill>
              <a:schemeClr val="dk2"/>
            </a:solidFill>
            <a:prstDash val="solid"/>
            <a:round/>
            <a:headEnd type="none" w="med" len="med"/>
            <a:tailEnd type="none" w="med" len="med"/>
          </a:ln>
        </p:spPr>
      </p:cxnSp>
      <p:sp>
        <p:nvSpPr>
          <p:cNvPr id="6879" name="Google Shape;6879;p71"/>
          <p:cNvSpPr/>
          <p:nvPr/>
        </p:nvSpPr>
        <p:spPr>
          <a:xfrm>
            <a:off x="4781218" y="3446389"/>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6880" name="Google Shape;6880;p71"/>
          <p:cNvCxnSpPr/>
          <p:nvPr/>
        </p:nvCxnSpPr>
        <p:spPr>
          <a:xfrm rot="10800000" flipH="1">
            <a:off x="4128130" y="3533527"/>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881" name="Google Shape;6881;p71"/>
          <p:cNvSpPr/>
          <p:nvPr/>
        </p:nvSpPr>
        <p:spPr>
          <a:xfrm>
            <a:off x="4500033" y="3483181"/>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1"/>
          <p:cNvSpPr/>
          <p:nvPr/>
        </p:nvSpPr>
        <p:spPr>
          <a:xfrm>
            <a:off x="5244350" y="3105675"/>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1"/>
          <p:cNvSpPr/>
          <p:nvPr/>
        </p:nvSpPr>
        <p:spPr>
          <a:xfrm>
            <a:off x="5244351" y="3427275"/>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84" name="Google Shape;6884;p71"/>
          <p:cNvCxnSpPr/>
          <p:nvPr/>
        </p:nvCxnSpPr>
        <p:spPr>
          <a:xfrm rot="10800000" flipH="1">
            <a:off x="4813012" y="3513034"/>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6885" name="Google Shape;6885;p71"/>
          <p:cNvPicPr preferRelativeResize="0"/>
          <p:nvPr/>
        </p:nvPicPr>
        <p:blipFill>
          <a:blip r:embed="rId3">
            <a:alphaModFix/>
          </a:blip>
          <a:stretch>
            <a:fillRect/>
          </a:stretch>
        </p:blipFill>
        <p:spPr>
          <a:xfrm flipH="1">
            <a:off x="1406327" y="1086938"/>
            <a:ext cx="1261248" cy="1353248"/>
          </a:xfrm>
          <a:prstGeom prst="rect">
            <a:avLst/>
          </a:prstGeom>
          <a:noFill/>
          <a:ln>
            <a:noFill/>
          </a:ln>
        </p:spPr>
      </p:pic>
      <p:pic>
        <p:nvPicPr>
          <p:cNvPr id="6886" name="Google Shape;6886;p71"/>
          <p:cNvPicPr preferRelativeResize="0"/>
          <p:nvPr/>
        </p:nvPicPr>
        <p:blipFill>
          <a:blip r:embed="rId3">
            <a:alphaModFix/>
          </a:blip>
          <a:stretch>
            <a:fillRect/>
          </a:stretch>
        </p:blipFill>
        <p:spPr>
          <a:xfrm flipH="1">
            <a:off x="785800" y="1723014"/>
            <a:ext cx="1261248" cy="1353248"/>
          </a:xfrm>
          <a:prstGeom prst="rect">
            <a:avLst/>
          </a:prstGeom>
          <a:noFill/>
          <a:ln>
            <a:noFill/>
          </a:ln>
        </p:spPr>
      </p:pic>
      <p:grpSp>
        <p:nvGrpSpPr>
          <p:cNvPr id="6887" name="Google Shape;6887;p71"/>
          <p:cNvGrpSpPr/>
          <p:nvPr/>
        </p:nvGrpSpPr>
        <p:grpSpPr>
          <a:xfrm>
            <a:off x="840807" y="2192929"/>
            <a:ext cx="383067" cy="413400"/>
            <a:chOff x="2476982" y="2030254"/>
            <a:chExt cx="383067" cy="413400"/>
          </a:xfrm>
        </p:grpSpPr>
        <p:sp>
          <p:nvSpPr>
            <p:cNvPr id="6888" name="Google Shape;6888;p71"/>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1"/>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1"/>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1"/>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1"/>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1"/>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1"/>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95" name="Google Shape;6895;p71"/>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96" name="Google Shape;6896;p71"/>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897" name="Google Shape;6897;p71"/>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98" name="Google Shape;6898;p71"/>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6899" name="Google Shape;6899;p71"/>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900" name="Google Shape;6900;p71"/>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901" name="Google Shape;6901;p71"/>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902" name="Google Shape;6902;p71"/>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903" name="Google Shape;6903;p71"/>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grpSp>
      <p:cxnSp>
        <p:nvCxnSpPr>
          <p:cNvPr id="6904" name="Google Shape;6904;p71"/>
          <p:cNvCxnSpPr/>
          <p:nvPr/>
        </p:nvCxnSpPr>
        <p:spPr>
          <a:xfrm>
            <a:off x="1253112" y="2398275"/>
            <a:ext cx="1356000" cy="15000"/>
          </a:xfrm>
          <a:prstGeom prst="curvedConnector3">
            <a:avLst>
              <a:gd name="adj1" fmla="val 50000"/>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357"/>
        <p:cNvGrpSpPr/>
        <p:nvPr/>
      </p:nvGrpSpPr>
      <p:grpSpPr>
        <a:xfrm>
          <a:off x="0" y="0"/>
          <a:ext cx="0" cy="0"/>
          <a:chOff x="0" y="0"/>
          <a:chExt cx="0" cy="0"/>
        </a:xfrm>
      </p:grpSpPr>
      <p:sp>
        <p:nvSpPr>
          <p:cNvPr id="6358" name="Google Shape;6358;p110"/>
          <p:cNvSpPr/>
          <p:nvPr/>
        </p:nvSpPr>
        <p:spPr>
          <a:xfrm>
            <a:off x="1873675" y="1228964"/>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110"/>
          <p:cNvSpPr/>
          <p:nvPr/>
        </p:nvSpPr>
        <p:spPr>
          <a:xfrm>
            <a:off x="3002214" y="122900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10"/>
          <p:cNvSpPr/>
          <p:nvPr/>
        </p:nvSpPr>
        <p:spPr>
          <a:xfrm>
            <a:off x="3002214" y="168529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10"/>
          <p:cNvSpPr/>
          <p:nvPr/>
        </p:nvSpPr>
        <p:spPr>
          <a:xfrm>
            <a:off x="441490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10"/>
          <p:cNvSpPr/>
          <p:nvPr/>
        </p:nvSpPr>
        <p:spPr>
          <a:xfrm>
            <a:off x="5438467" y="122897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3" name="Google Shape;6363;p110"/>
          <p:cNvCxnSpPr/>
          <p:nvPr/>
        </p:nvCxnSpPr>
        <p:spPr>
          <a:xfrm>
            <a:off x="5492686" y="171265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6364" name="Google Shape;6364;p110"/>
          <p:cNvGrpSpPr/>
          <p:nvPr/>
        </p:nvGrpSpPr>
        <p:grpSpPr>
          <a:xfrm>
            <a:off x="5438484" y="1704704"/>
            <a:ext cx="458224" cy="227991"/>
            <a:chOff x="5668659" y="1713442"/>
            <a:chExt cx="458224" cy="227991"/>
          </a:xfrm>
        </p:grpSpPr>
        <p:grpSp>
          <p:nvGrpSpPr>
            <p:cNvPr id="6365" name="Google Shape;6365;p110"/>
            <p:cNvGrpSpPr/>
            <p:nvPr/>
          </p:nvGrpSpPr>
          <p:grpSpPr>
            <a:xfrm>
              <a:off x="5802485" y="1713507"/>
              <a:ext cx="188679" cy="227926"/>
              <a:chOff x="5802485" y="1713507"/>
              <a:chExt cx="188679" cy="227926"/>
            </a:xfrm>
          </p:grpSpPr>
          <p:sp>
            <p:nvSpPr>
              <p:cNvPr id="6366" name="Google Shape;6366;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110"/>
            <p:cNvGrpSpPr/>
            <p:nvPr/>
          </p:nvGrpSpPr>
          <p:grpSpPr>
            <a:xfrm>
              <a:off x="5936312" y="1713442"/>
              <a:ext cx="190570" cy="227991"/>
              <a:chOff x="5936312" y="1713442"/>
              <a:chExt cx="190570" cy="227991"/>
            </a:xfrm>
          </p:grpSpPr>
          <p:sp>
            <p:nvSpPr>
              <p:cNvPr id="6369" name="Google Shape;6369;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372" name="Google Shape;6372;p110"/>
            <p:cNvGrpSpPr/>
            <p:nvPr/>
          </p:nvGrpSpPr>
          <p:grpSpPr>
            <a:xfrm>
              <a:off x="5668659" y="1714000"/>
              <a:ext cx="193488" cy="227433"/>
              <a:chOff x="5668659" y="1714000"/>
              <a:chExt cx="193488" cy="227433"/>
            </a:xfrm>
          </p:grpSpPr>
          <p:sp>
            <p:nvSpPr>
              <p:cNvPr id="6373" name="Google Shape;6373;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75" name="Google Shape;6375;p110"/>
          <p:cNvSpPr/>
          <p:nvPr/>
        </p:nvSpPr>
        <p:spPr>
          <a:xfrm>
            <a:off x="6501810" y="122322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10"/>
          <p:cNvSpPr/>
          <p:nvPr/>
        </p:nvSpPr>
        <p:spPr>
          <a:xfrm>
            <a:off x="6501812" y="168529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77" name="Google Shape;6377;p110"/>
          <p:cNvCxnSpPr/>
          <p:nvPr/>
        </p:nvCxnSpPr>
        <p:spPr>
          <a:xfrm rot="10800000" flipH="1">
            <a:off x="5882822" y="181749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6378" name="Google Shape;6378;p110"/>
          <p:cNvGrpSpPr/>
          <p:nvPr/>
        </p:nvGrpSpPr>
        <p:grpSpPr>
          <a:xfrm>
            <a:off x="1873680" y="1600871"/>
            <a:ext cx="570552" cy="583354"/>
            <a:chOff x="506259" y="2370079"/>
            <a:chExt cx="560574" cy="638941"/>
          </a:xfrm>
        </p:grpSpPr>
        <p:grpSp>
          <p:nvGrpSpPr>
            <p:cNvPr id="6379" name="Google Shape;6379;p110"/>
            <p:cNvGrpSpPr/>
            <p:nvPr/>
          </p:nvGrpSpPr>
          <p:grpSpPr>
            <a:xfrm>
              <a:off x="608609" y="2370079"/>
              <a:ext cx="458224" cy="523616"/>
              <a:chOff x="608609" y="2370079"/>
              <a:chExt cx="458224" cy="523616"/>
            </a:xfrm>
          </p:grpSpPr>
          <p:grpSp>
            <p:nvGrpSpPr>
              <p:cNvPr id="6380" name="Google Shape;6380;p110"/>
              <p:cNvGrpSpPr/>
              <p:nvPr/>
            </p:nvGrpSpPr>
            <p:grpSpPr>
              <a:xfrm>
                <a:off x="608609" y="2665704"/>
                <a:ext cx="458224" cy="227991"/>
                <a:chOff x="5668659" y="1713442"/>
                <a:chExt cx="458224" cy="227991"/>
              </a:xfrm>
            </p:grpSpPr>
            <p:grpSp>
              <p:nvGrpSpPr>
                <p:cNvPr id="6381" name="Google Shape;6381;p110"/>
                <p:cNvGrpSpPr/>
                <p:nvPr/>
              </p:nvGrpSpPr>
              <p:grpSpPr>
                <a:xfrm>
                  <a:off x="5802485" y="1713507"/>
                  <a:ext cx="188679" cy="227926"/>
                  <a:chOff x="5802485" y="1713507"/>
                  <a:chExt cx="188679" cy="227926"/>
                </a:xfrm>
              </p:grpSpPr>
              <p:sp>
                <p:nvSpPr>
                  <p:cNvPr id="6382" name="Google Shape;6382;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110"/>
                <p:cNvGrpSpPr/>
                <p:nvPr/>
              </p:nvGrpSpPr>
              <p:grpSpPr>
                <a:xfrm>
                  <a:off x="5936312" y="1713442"/>
                  <a:ext cx="190570" cy="227991"/>
                  <a:chOff x="5936312" y="1713442"/>
                  <a:chExt cx="190570" cy="227991"/>
                </a:xfrm>
              </p:grpSpPr>
              <p:sp>
                <p:nvSpPr>
                  <p:cNvPr id="6385" name="Google Shape;6385;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388" name="Google Shape;6388;p110"/>
                <p:cNvGrpSpPr/>
                <p:nvPr/>
              </p:nvGrpSpPr>
              <p:grpSpPr>
                <a:xfrm>
                  <a:off x="5668659" y="1714000"/>
                  <a:ext cx="193488" cy="227433"/>
                  <a:chOff x="5668659" y="1714000"/>
                  <a:chExt cx="193488" cy="227433"/>
                </a:xfrm>
              </p:grpSpPr>
              <p:sp>
                <p:nvSpPr>
                  <p:cNvPr id="6389" name="Google Shape;6389;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91" name="Google Shape;6391;p110"/>
              <p:cNvGrpSpPr/>
              <p:nvPr/>
            </p:nvGrpSpPr>
            <p:grpSpPr>
              <a:xfrm>
                <a:off x="608609" y="2511879"/>
                <a:ext cx="458224" cy="227991"/>
                <a:chOff x="5668659" y="1713442"/>
                <a:chExt cx="458224" cy="227991"/>
              </a:xfrm>
            </p:grpSpPr>
            <p:grpSp>
              <p:nvGrpSpPr>
                <p:cNvPr id="6392" name="Google Shape;6392;p110"/>
                <p:cNvGrpSpPr/>
                <p:nvPr/>
              </p:nvGrpSpPr>
              <p:grpSpPr>
                <a:xfrm>
                  <a:off x="5802485" y="1713507"/>
                  <a:ext cx="188679" cy="227926"/>
                  <a:chOff x="5802485" y="1713507"/>
                  <a:chExt cx="188679" cy="227926"/>
                </a:xfrm>
              </p:grpSpPr>
              <p:sp>
                <p:nvSpPr>
                  <p:cNvPr id="6393" name="Google Shape;6393;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110"/>
                <p:cNvGrpSpPr/>
                <p:nvPr/>
              </p:nvGrpSpPr>
              <p:grpSpPr>
                <a:xfrm>
                  <a:off x="5936312" y="1713442"/>
                  <a:ext cx="190570" cy="227991"/>
                  <a:chOff x="5936312" y="1713442"/>
                  <a:chExt cx="190570" cy="227991"/>
                </a:xfrm>
              </p:grpSpPr>
              <p:sp>
                <p:nvSpPr>
                  <p:cNvPr id="6396" name="Google Shape;6396;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399" name="Google Shape;6399;p110"/>
                <p:cNvGrpSpPr/>
                <p:nvPr/>
              </p:nvGrpSpPr>
              <p:grpSpPr>
                <a:xfrm>
                  <a:off x="5668659" y="1714000"/>
                  <a:ext cx="193488" cy="227433"/>
                  <a:chOff x="5668659" y="1714000"/>
                  <a:chExt cx="193488" cy="227433"/>
                </a:xfrm>
              </p:grpSpPr>
              <p:sp>
                <p:nvSpPr>
                  <p:cNvPr id="6400" name="Google Shape;6400;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02" name="Google Shape;6402;p110"/>
              <p:cNvGrpSpPr/>
              <p:nvPr/>
            </p:nvGrpSpPr>
            <p:grpSpPr>
              <a:xfrm>
                <a:off x="608609" y="2370079"/>
                <a:ext cx="458224" cy="227991"/>
                <a:chOff x="5668659" y="1713442"/>
                <a:chExt cx="458224" cy="227991"/>
              </a:xfrm>
            </p:grpSpPr>
            <p:grpSp>
              <p:nvGrpSpPr>
                <p:cNvPr id="6403" name="Google Shape;6403;p110"/>
                <p:cNvGrpSpPr/>
                <p:nvPr/>
              </p:nvGrpSpPr>
              <p:grpSpPr>
                <a:xfrm>
                  <a:off x="5802485" y="1713507"/>
                  <a:ext cx="188679" cy="227926"/>
                  <a:chOff x="5802485" y="1713507"/>
                  <a:chExt cx="188679" cy="227926"/>
                </a:xfrm>
              </p:grpSpPr>
              <p:sp>
                <p:nvSpPr>
                  <p:cNvPr id="6404" name="Google Shape;6404;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6" name="Google Shape;6406;p110"/>
                <p:cNvGrpSpPr/>
                <p:nvPr/>
              </p:nvGrpSpPr>
              <p:grpSpPr>
                <a:xfrm>
                  <a:off x="5936312" y="1713442"/>
                  <a:ext cx="190570" cy="227991"/>
                  <a:chOff x="5936312" y="1713442"/>
                  <a:chExt cx="190570" cy="227991"/>
                </a:xfrm>
              </p:grpSpPr>
              <p:sp>
                <p:nvSpPr>
                  <p:cNvPr id="6407" name="Google Shape;6407;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10" name="Google Shape;6410;p110"/>
                <p:cNvGrpSpPr/>
                <p:nvPr/>
              </p:nvGrpSpPr>
              <p:grpSpPr>
                <a:xfrm>
                  <a:off x="5668659" y="1714000"/>
                  <a:ext cx="193488" cy="227433"/>
                  <a:chOff x="5668659" y="1714000"/>
                  <a:chExt cx="193488" cy="227433"/>
                </a:xfrm>
              </p:grpSpPr>
              <p:sp>
                <p:nvSpPr>
                  <p:cNvPr id="6411" name="Google Shape;6411;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13" name="Google Shape;6413;p110"/>
            <p:cNvGrpSpPr/>
            <p:nvPr/>
          </p:nvGrpSpPr>
          <p:grpSpPr>
            <a:xfrm>
              <a:off x="558859" y="2427004"/>
              <a:ext cx="458224" cy="523616"/>
              <a:chOff x="608609" y="2370079"/>
              <a:chExt cx="458224" cy="523616"/>
            </a:xfrm>
          </p:grpSpPr>
          <p:grpSp>
            <p:nvGrpSpPr>
              <p:cNvPr id="6414" name="Google Shape;6414;p110"/>
              <p:cNvGrpSpPr/>
              <p:nvPr/>
            </p:nvGrpSpPr>
            <p:grpSpPr>
              <a:xfrm>
                <a:off x="608609" y="2665704"/>
                <a:ext cx="458224" cy="227991"/>
                <a:chOff x="5668659" y="1713442"/>
                <a:chExt cx="458224" cy="227991"/>
              </a:xfrm>
            </p:grpSpPr>
            <p:grpSp>
              <p:nvGrpSpPr>
                <p:cNvPr id="6415" name="Google Shape;6415;p110"/>
                <p:cNvGrpSpPr/>
                <p:nvPr/>
              </p:nvGrpSpPr>
              <p:grpSpPr>
                <a:xfrm>
                  <a:off x="5802485" y="1713507"/>
                  <a:ext cx="188679" cy="227926"/>
                  <a:chOff x="5802485" y="1713507"/>
                  <a:chExt cx="188679" cy="227926"/>
                </a:xfrm>
              </p:grpSpPr>
              <p:sp>
                <p:nvSpPr>
                  <p:cNvPr id="6416" name="Google Shape;6416;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110"/>
                <p:cNvGrpSpPr/>
                <p:nvPr/>
              </p:nvGrpSpPr>
              <p:grpSpPr>
                <a:xfrm>
                  <a:off x="5936312" y="1713442"/>
                  <a:ext cx="190570" cy="227991"/>
                  <a:chOff x="5936312" y="1713442"/>
                  <a:chExt cx="190570" cy="227991"/>
                </a:xfrm>
              </p:grpSpPr>
              <p:sp>
                <p:nvSpPr>
                  <p:cNvPr id="6419" name="Google Shape;6419;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22" name="Google Shape;6422;p110"/>
                <p:cNvGrpSpPr/>
                <p:nvPr/>
              </p:nvGrpSpPr>
              <p:grpSpPr>
                <a:xfrm>
                  <a:off x="5668659" y="1714000"/>
                  <a:ext cx="193488" cy="227433"/>
                  <a:chOff x="5668659" y="1714000"/>
                  <a:chExt cx="193488" cy="227433"/>
                </a:xfrm>
              </p:grpSpPr>
              <p:sp>
                <p:nvSpPr>
                  <p:cNvPr id="6423" name="Google Shape;6423;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25" name="Google Shape;6425;p110"/>
              <p:cNvGrpSpPr/>
              <p:nvPr/>
            </p:nvGrpSpPr>
            <p:grpSpPr>
              <a:xfrm>
                <a:off x="608609" y="2511879"/>
                <a:ext cx="458224" cy="227991"/>
                <a:chOff x="5668659" y="1713442"/>
                <a:chExt cx="458224" cy="227991"/>
              </a:xfrm>
            </p:grpSpPr>
            <p:grpSp>
              <p:nvGrpSpPr>
                <p:cNvPr id="6426" name="Google Shape;6426;p110"/>
                <p:cNvGrpSpPr/>
                <p:nvPr/>
              </p:nvGrpSpPr>
              <p:grpSpPr>
                <a:xfrm>
                  <a:off x="5802485" y="1713507"/>
                  <a:ext cx="188679" cy="227926"/>
                  <a:chOff x="5802485" y="1713507"/>
                  <a:chExt cx="188679" cy="227926"/>
                </a:xfrm>
              </p:grpSpPr>
              <p:sp>
                <p:nvSpPr>
                  <p:cNvPr id="6427" name="Google Shape;6427;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110"/>
                <p:cNvGrpSpPr/>
                <p:nvPr/>
              </p:nvGrpSpPr>
              <p:grpSpPr>
                <a:xfrm>
                  <a:off x="5936312" y="1713442"/>
                  <a:ext cx="190570" cy="227991"/>
                  <a:chOff x="5936312" y="1713442"/>
                  <a:chExt cx="190570" cy="227991"/>
                </a:xfrm>
              </p:grpSpPr>
              <p:sp>
                <p:nvSpPr>
                  <p:cNvPr id="6430" name="Google Shape;6430;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33" name="Google Shape;6433;p110"/>
                <p:cNvGrpSpPr/>
                <p:nvPr/>
              </p:nvGrpSpPr>
              <p:grpSpPr>
                <a:xfrm>
                  <a:off x="5668659" y="1714000"/>
                  <a:ext cx="193488" cy="227433"/>
                  <a:chOff x="5668659" y="1714000"/>
                  <a:chExt cx="193488" cy="227433"/>
                </a:xfrm>
              </p:grpSpPr>
              <p:sp>
                <p:nvSpPr>
                  <p:cNvPr id="6434" name="Google Shape;6434;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6" name="Google Shape;6436;p110"/>
              <p:cNvGrpSpPr/>
              <p:nvPr/>
            </p:nvGrpSpPr>
            <p:grpSpPr>
              <a:xfrm>
                <a:off x="608609" y="2370079"/>
                <a:ext cx="458224" cy="227991"/>
                <a:chOff x="5668659" y="1713442"/>
                <a:chExt cx="458224" cy="227991"/>
              </a:xfrm>
            </p:grpSpPr>
            <p:grpSp>
              <p:nvGrpSpPr>
                <p:cNvPr id="6437" name="Google Shape;6437;p110"/>
                <p:cNvGrpSpPr/>
                <p:nvPr/>
              </p:nvGrpSpPr>
              <p:grpSpPr>
                <a:xfrm>
                  <a:off x="5802485" y="1713507"/>
                  <a:ext cx="188679" cy="227926"/>
                  <a:chOff x="5802485" y="1713507"/>
                  <a:chExt cx="188679" cy="227926"/>
                </a:xfrm>
              </p:grpSpPr>
              <p:sp>
                <p:nvSpPr>
                  <p:cNvPr id="6438" name="Google Shape;6438;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110"/>
                <p:cNvGrpSpPr/>
                <p:nvPr/>
              </p:nvGrpSpPr>
              <p:grpSpPr>
                <a:xfrm>
                  <a:off x="5936312" y="1713442"/>
                  <a:ext cx="190570" cy="227991"/>
                  <a:chOff x="5936312" y="1713442"/>
                  <a:chExt cx="190570" cy="227991"/>
                </a:xfrm>
              </p:grpSpPr>
              <p:sp>
                <p:nvSpPr>
                  <p:cNvPr id="6441" name="Google Shape;6441;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44" name="Google Shape;6444;p110"/>
                <p:cNvGrpSpPr/>
                <p:nvPr/>
              </p:nvGrpSpPr>
              <p:grpSpPr>
                <a:xfrm>
                  <a:off x="5668659" y="1714000"/>
                  <a:ext cx="193488" cy="227433"/>
                  <a:chOff x="5668659" y="1714000"/>
                  <a:chExt cx="193488" cy="227433"/>
                </a:xfrm>
              </p:grpSpPr>
              <p:sp>
                <p:nvSpPr>
                  <p:cNvPr id="6445" name="Google Shape;6445;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47" name="Google Shape;6447;p110"/>
            <p:cNvGrpSpPr/>
            <p:nvPr/>
          </p:nvGrpSpPr>
          <p:grpSpPr>
            <a:xfrm>
              <a:off x="506259" y="2485404"/>
              <a:ext cx="458224" cy="523616"/>
              <a:chOff x="608609" y="2370079"/>
              <a:chExt cx="458224" cy="523616"/>
            </a:xfrm>
          </p:grpSpPr>
          <p:grpSp>
            <p:nvGrpSpPr>
              <p:cNvPr id="6448" name="Google Shape;6448;p110"/>
              <p:cNvGrpSpPr/>
              <p:nvPr/>
            </p:nvGrpSpPr>
            <p:grpSpPr>
              <a:xfrm>
                <a:off x="608609" y="2665704"/>
                <a:ext cx="458224" cy="227991"/>
                <a:chOff x="5668659" y="1713442"/>
                <a:chExt cx="458224" cy="227991"/>
              </a:xfrm>
            </p:grpSpPr>
            <p:grpSp>
              <p:nvGrpSpPr>
                <p:cNvPr id="6449" name="Google Shape;6449;p110"/>
                <p:cNvGrpSpPr/>
                <p:nvPr/>
              </p:nvGrpSpPr>
              <p:grpSpPr>
                <a:xfrm>
                  <a:off x="5802485" y="1713507"/>
                  <a:ext cx="188679" cy="227926"/>
                  <a:chOff x="5802485" y="1713507"/>
                  <a:chExt cx="188679" cy="227926"/>
                </a:xfrm>
              </p:grpSpPr>
              <p:sp>
                <p:nvSpPr>
                  <p:cNvPr id="6450" name="Google Shape;6450;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110"/>
                <p:cNvGrpSpPr/>
                <p:nvPr/>
              </p:nvGrpSpPr>
              <p:grpSpPr>
                <a:xfrm>
                  <a:off x="5936312" y="1713442"/>
                  <a:ext cx="190570" cy="227991"/>
                  <a:chOff x="5936312" y="1713442"/>
                  <a:chExt cx="190570" cy="227991"/>
                </a:xfrm>
              </p:grpSpPr>
              <p:sp>
                <p:nvSpPr>
                  <p:cNvPr id="6453" name="Google Shape;6453;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56" name="Google Shape;6456;p110"/>
                <p:cNvGrpSpPr/>
                <p:nvPr/>
              </p:nvGrpSpPr>
              <p:grpSpPr>
                <a:xfrm>
                  <a:off x="5668659" y="1714000"/>
                  <a:ext cx="193488" cy="227433"/>
                  <a:chOff x="5668659" y="1714000"/>
                  <a:chExt cx="193488" cy="227433"/>
                </a:xfrm>
              </p:grpSpPr>
              <p:sp>
                <p:nvSpPr>
                  <p:cNvPr id="6457" name="Google Shape;6457;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59" name="Google Shape;6459;p110"/>
              <p:cNvGrpSpPr/>
              <p:nvPr/>
            </p:nvGrpSpPr>
            <p:grpSpPr>
              <a:xfrm>
                <a:off x="608609" y="2511879"/>
                <a:ext cx="458224" cy="227991"/>
                <a:chOff x="5668659" y="1713442"/>
                <a:chExt cx="458224" cy="227991"/>
              </a:xfrm>
            </p:grpSpPr>
            <p:grpSp>
              <p:nvGrpSpPr>
                <p:cNvPr id="6460" name="Google Shape;6460;p110"/>
                <p:cNvGrpSpPr/>
                <p:nvPr/>
              </p:nvGrpSpPr>
              <p:grpSpPr>
                <a:xfrm>
                  <a:off x="5802485" y="1713507"/>
                  <a:ext cx="188679" cy="227926"/>
                  <a:chOff x="5802485" y="1713507"/>
                  <a:chExt cx="188679" cy="227926"/>
                </a:xfrm>
              </p:grpSpPr>
              <p:sp>
                <p:nvSpPr>
                  <p:cNvPr id="6461" name="Google Shape;6461;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110"/>
                <p:cNvGrpSpPr/>
                <p:nvPr/>
              </p:nvGrpSpPr>
              <p:grpSpPr>
                <a:xfrm>
                  <a:off x="5936312" y="1713442"/>
                  <a:ext cx="190570" cy="227991"/>
                  <a:chOff x="5936312" y="1713442"/>
                  <a:chExt cx="190570" cy="227991"/>
                </a:xfrm>
              </p:grpSpPr>
              <p:sp>
                <p:nvSpPr>
                  <p:cNvPr id="6464" name="Google Shape;6464;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67" name="Google Shape;6467;p110"/>
                <p:cNvGrpSpPr/>
                <p:nvPr/>
              </p:nvGrpSpPr>
              <p:grpSpPr>
                <a:xfrm>
                  <a:off x="5668659" y="1714000"/>
                  <a:ext cx="193488" cy="227433"/>
                  <a:chOff x="5668659" y="1714000"/>
                  <a:chExt cx="193488" cy="227433"/>
                </a:xfrm>
              </p:grpSpPr>
              <p:sp>
                <p:nvSpPr>
                  <p:cNvPr id="6468" name="Google Shape;6468;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70" name="Google Shape;6470;p110"/>
              <p:cNvGrpSpPr/>
              <p:nvPr/>
            </p:nvGrpSpPr>
            <p:grpSpPr>
              <a:xfrm>
                <a:off x="608609" y="2370079"/>
                <a:ext cx="458224" cy="227991"/>
                <a:chOff x="5668659" y="1713442"/>
                <a:chExt cx="458224" cy="227991"/>
              </a:xfrm>
            </p:grpSpPr>
            <p:grpSp>
              <p:nvGrpSpPr>
                <p:cNvPr id="6471" name="Google Shape;6471;p110"/>
                <p:cNvGrpSpPr/>
                <p:nvPr/>
              </p:nvGrpSpPr>
              <p:grpSpPr>
                <a:xfrm>
                  <a:off x="5802485" y="1713507"/>
                  <a:ext cx="188679" cy="227926"/>
                  <a:chOff x="5802485" y="1713507"/>
                  <a:chExt cx="188679" cy="227926"/>
                </a:xfrm>
              </p:grpSpPr>
              <p:sp>
                <p:nvSpPr>
                  <p:cNvPr id="6472" name="Google Shape;6472;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110"/>
                <p:cNvGrpSpPr/>
                <p:nvPr/>
              </p:nvGrpSpPr>
              <p:grpSpPr>
                <a:xfrm>
                  <a:off x="5936312" y="1713442"/>
                  <a:ext cx="190570" cy="227991"/>
                  <a:chOff x="5936312" y="1713442"/>
                  <a:chExt cx="190570" cy="227991"/>
                </a:xfrm>
              </p:grpSpPr>
              <p:sp>
                <p:nvSpPr>
                  <p:cNvPr id="6475" name="Google Shape;6475;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78" name="Google Shape;6478;p110"/>
                <p:cNvGrpSpPr/>
                <p:nvPr/>
              </p:nvGrpSpPr>
              <p:grpSpPr>
                <a:xfrm>
                  <a:off x="5668659" y="1714000"/>
                  <a:ext cx="193488" cy="227433"/>
                  <a:chOff x="5668659" y="1714000"/>
                  <a:chExt cx="193488" cy="227433"/>
                </a:xfrm>
              </p:grpSpPr>
              <p:sp>
                <p:nvSpPr>
                  <p:cNvPr id="6479" name="Google Shape;6479;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6481" name="Google Shape;6481;p110"/>
          <p:cNvCxnSpPr>
            <a:endCxn id="6360" idx="2"/>
          </p:cNvCxnSpPr>
          <p:nvPr/>
        </p:nvCxnSpPr>
        <p:spPr>
          <a:xfrm rot="10800000" flipH="1">
            <a:off x="2393814" y="182335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6482" name="Google Shape;6482;p110"/>
          <p:cNvGrpSpPr/>
          <p:nvPr/>
        </p:nvGrpSpPr>
        <p:grpSpPr>
          <a:xfrm>
            <a:off x="4414892" y="1600871"/>
            <a:ext cx="570552" cy="583354"/>
            <a:chOff x="506259" y="2370079"/>
            <a:chExt cx="560574" cy="638941"/>
          </a:xfrm>
        </p:grpSpPr>
        <p:grpSp>
          <p:nvGrpSpPr>
            <p:cNvPr id="6483" name="Google Shape;6483;p110"/>
            <p:cNvGrpSpPr/>
            <p:nvPr/>
          </p:nvGrpSpPr>
          <p:grpSpPr>
            <a:xfrm>
              <a:off x="608609" y="2370079"/>
              <a:ext cx="458224" cy="523616"/>
              <a:chOff x="608609" y="2370079"/>
              <a:chExt cx="458224" cy="523616"/>
            </a:xfrm>
          </p:grpSpPr>
          <p:grpSp>
            <p:nvGrpSpPr>
              <p:cNvPr id="6484" name="Google Shape;6484;p110"/>
              <p:cNvGrpSpPr/>
              <p:nvPr/>
            </p:nvGrpSpPr>
            <p:grpSpPr>
              <a:xfrm>
                <a:off x="608609" y="2665704"/>
                <a:ext cx="458224" cy="227991"/>
                <a:chOff x="5668659" y="1713442"/>
                <a:chExt cx="458224" cy="227991"/>
              </a:xfrm>
            </p:grpSpPr>
            <p:grpSp>
              <p:nvGrpSpPr>
                <p:cNvPr id="6485" name="Google Shape;6485;p110"/>
                <p:cNvGrpSpPr/>
                <p:nvPr/>
              </p:nvGrpSpPr>
              <p:grpSpPr>
                <a:xfrm>
                  <a:off x="5802485" y="1713507"/>
                  <a:ext cx="188679" cy="227926"/>
                  <a:chOff x="5802485" y="1713507"/>
                  <a:chExt cx="188679" cy="227926"/>
                </a:xfrm>
              </p:grpSpPr>
              <p:sp>
                <p:nvSpPr>
                  <p:cNvPr id="6486" name="Google Shape;6486;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110"/>
                <p:cNvGrpSpPr/>
                <p:nvPr/>
              </p:nvGrpSpPr>
              <p:grpSpPr>
                <a:xfrm>
                  <a:off x="5936312" y="1713442"/>
                  <a:ext cx="190570" cy="227991"/>
                  <a:chOff x="5936312" y="1713442"/>
                  <a:chExt cx="190570" cy="227991"/>
                </a:xfrm>
              </p:grpSpPr>
              <p:sp>
                <p:nvSpPr>
                  <p:cNvPr id="6489" name="Google Shape;6489;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92" name="Google Shape;6492;p110"/>
                <p:cNvGrpSpPr/>
                <p:nvPr/>
              </p:nvGrpSpPr>
              <p:grpSpPr>
                <a:xfrm>
                  <a:off x="5668659" y="1714000"/>
                  <a:ext cx="193488" cy="227433"/>
                  <a:chOff x="5668659" y="1714000"/>
                  <a:chExt cx="193488" cy="227433"/>
                </a:xfrm>
              </p:grpSpPr>
              <p:sp>
                <p:nvSpPr>
                  <p:cNvPr id="6493" name="Google Shape;6493;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95" name="Google Shape;6495;p110"/>
              <p:cNvGrpSpPr/>
              <p:nvPr/>
            </p:nvGrpSpPr>
            <p:grpSpPr>
              <a:xfrm>
                <a:off x="608609" y="2511879"/>
                <a:ext cx="458224" cy="227991"/>
                <a:chOff x="5668659" y="1713442"/>
                <a:chExt cx="458224" cy="227991"/>
              </a:xfrm>
            </p:grpSpPr>
            <p:grpSp>
              <p:nvGrpSpPr>
                <p:cNvPr id="6496" name="Google Shape;6496;p110"/>
                <p:cNvGrpSpPr/>
                <p:nvPr/>
              </p:nvGrpSpPr>
              <p:grpSpPr>
                <a:xfrm>
                  <a:off x="5802485" y="1713507"/>
                  <a:ext cx="188679" cy="227926"/>
                  <a:chOff x="5802485" y="1713507"/>
                  <a:chExt cx="188679" cy="227926"/>
                </a:xfrm>
              </p:grpSpPr>
              <p:sp>
                <p:nvSpPr>
                  <p:cNvPr id="6497" name="Google Shape;6497;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110"/>
                <p:cNvGrpSpPr/>
                <p:nvPr/>
              </p:nvGrpSpPr>
              <p:grpSpPr>
                <a:xfrm>
                  <a:off x="5936312" y="1713442"/>
                  <a:ext cx="190570" cy="227991"/>
                  <a:chOff x="5936312" y="1713442"/>
                  <a:chExt cx="190570" cy="227991"/>
                </a:xfrm>
              </p:grpSpPr>
              <p:sp>
                <p:nvSpPr>
                  <p:cNvPr id="6500" name="Google Shape;6500;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03" name="Google Shape;6503;p110"/>
                <p:cNvGrpSpPr/>
                <p:nvPr/>
              </p:nvGrpSpPr>
              <p:grpSpPr>
                <a:xfrm>
                  <a:off x="5668659" y="1714000"/>
                  <a:ext cx="193488" cy="227433"/>
                  <a:chOff x="5668659" y="1714000"/>
                  <a:chExt cx="193488" cy="227433"/>
                </a:xfrm>
              </p:grpSpPr>
              <p:sp>
                <p:nvSpPr>
                  <p:cNvPr id="6504" name="Google Shape;6504;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06" name="Google Shape;6506;p110"/>
              <p:cNvGrpSpPr/>
              <p:nvPr/>
            </p:nvGrpSpPr>
            <p:grpSpPr>
              <a:xfrm>
                <a:off x="608609" y="2370079"/>
                <a:ext cx="458224" cy="227991"/>
                <a:chOff x="5668659" y="1713442"/>
                <a:chExt cx="458224" cy="227991"/>
              </a:xfrm>
            </p:grpSpPr>
            <p:grpSp>
              <p:nvGrpSpPr>
                <p:cNvPr id="6507" name="Google Shape;6507;p110"/>
                <p:cNvGrpSpPr/>
                <p:nvPr/>
              </p:nvGrpSpPr>
              <p:grpSpPr>
                <a:xfrm>
                  <a:off x="5802485" y="1713507"/>
                  <a:ext cx="188679" cy="227926"/>
                  <a:chOff x="5802485" y="1713507"/>
                  <a:chExt cx="188679" cy="227926"/>
                </a:xfrm>
              </p:grpSpPr>
              <p:sp>
                <p:nvSpPr>
                  <p:cNvPr id="6508" name="Google Shape;6508;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0" name="Google Shape;6510;p110"/>
                <p:cNvGrpSpPr/>
                <p:nvPr/>
              </p:nvGrpSpPr>
              <p:grpSpPr>
                <a:xfrm>
                  <a:off x="5936312" y="1713442"/>
                  <a:ext cx="190570" cy="227991"/>
                  <a:chOff x="5936312" y="1713442"/>
                  <a:chExt cx="190570" cy="227991"/>
                </a:xfrm>
              </p:grpSpPr>
              <p:sp>
                <p:nvSpPr>
                  <p:cNvPr id="6511" name="Google Shape;6511;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14" name="Google Shape;6514;p110"/>
                <p:cNvGrpSpPr/>
                <p:nvPr/>
              </p:nvGrpSpPr>
              <p:grpSpPr>
                <a:xfrm>
                  <a:off x="5668659" y="1714000"/>
                  <a:ext cx="193488" cy="227433"/>
                  <a:chOff x="5668659" y="1714000"/>
                  <a:chExt cx="193488" cy="227433"/>
                </a:xfrm>
              </p:grpSpPr>
              <p:sp>
                <p:nvSpPr>
                  <p:cNvPr id="6515" name="Google Shape;6515;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517" name="Google Shape;6517;p110"/>
            <p:cNvGrpSpPr/>
            <p:nvPr/>
          </p:nvGrpSpPr>
          <p:grpSpPr>
            <a:xfrm>
              <a:off x="558859" y="2427004"/>
              <a:ext cx="458224" cy="523616"/>
              <a:chOff x="608609" y="2370079"/>
              <a:chExt cx="458224" cy="523616"/>
            </a:xfrm>
          </p:grpSpPr>
          <p:grpSp>
            <p:nvGrpSpPr>
              <p:cNvPr id="6518" name="Google Shape;6518;p110"/>
              <p:cNvGrpSpPr/>
              <p:nvPr/>
            </p:nvGrpSpPr>
            <p:grpSpPr>
              <a:xfrm>
                <a:off x="608609" y="2665704"/>
                <a:ext cx="458224" cy="227991"/>
                <a:chOff x="5668659" y="1713442"/>
                <a:chExt cx="458224" cy="227991"/>
              </a:xfrm>
            </p:grpSpPr>
            <p:grpSp>
              <p:nvGrpSpPr>
                <p:cNvPr id="6519" name="Google Shape;6519;p110"/>
                <p:cNvGrpSpPr/>
                <p:nvPr/>
              </p:nvGrpSpPr>
              <p:grpSpPr>
                <a:xfrm>
                  <a:off x="5802485" y="1713507"/>
                  <a:ext cx="188679" cy="227926"/>
                  <a:chOff x="5802485" y="1713507"/>
                  <a:chExt cx="188679" cy="227926"/>
                </a:xfrm>
              </p:grpSpPr>
              <p:sp>
                <p:nvSpPr>
                  <p:cNvPr id="6520" name="Google Shape;6520;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110"/>
                <p:cNvGrpSpPr/>
                <p:nvPr/>
              </p:nvGrpSpPr>
              <p:grpSpPr>
                <a:xfrm>
                  <a:off x="5936312" y="1713442"/>
                  <a:ext cx="190570" cy="227991"/>
                  <a:chOff x="5936312" y="1713442"/>
                  <a:chExt cx="190570" cy="227991"/>
                </a:xfrm>
              </p:grpSpPr>
              <p:sp>
                <p:nvSpPr>
                  <p:cNvPr id="6523" name="Google Shape;6523;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26" name="Google Shape;6526;p110"/>
                <p:cNvGrpSpPr/>
                <p:nvPr/>
              </p:nvGrpSpPr>
              <p:grpSpPr>
                <a:xfrm>
                  <a:off x="5668659" y="1714000"/>
                  <a:ext cx="193488" cy="227433"/>
                  <a:chOff x="5668659" y="1714000"/>
                  <a:chExt cx="193488" cy="227433"/>
                </a:xfrm>
              </p:grpSpPr>
              <p:sp>
                <p:nvSpPr>
                  <p:cNvPr id="6527" name="Google Shape;6527;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29" name="Google Shape;6529;p110"/>
              <p:cNvGrpSpPr/>
              <p:nvPr/>
            </p:nvGrpSpPr>
            <p:grpSpPr>
              <a:xfrm>
                <a:off x="608609" y="2511879"/>
                <a:ext cx="458224" cy="227991"/>
                <a:chOff x="5668659" y="1713442"/>
                <a:chExt cx="458224" cy="227991"/>
              </a:xfrm>
            </p:grpSpPr>
            <p:grpSp>
              <p:nvGrpSpPr>
                <p:cNvPr id="6530" name="Google Shape;6530;p110"/>
                <p:cNvGrpSpPr/>
                <p:nvPr/>
              </p:nvGrpSpPr>
              <p:grpSpPr>
                <a:xfrm>
                  <a:off x="5802485" y="1713507"/>
                  <a:ext cx="188679" cy="227926"/>
                  <a:chOff x="5802485" y="1713507"/>
                  <a:chExt cx="188679" cy="227926"/>
                </a:xfrm>
              </p:grpSpPr>
              <p:sp>
                <p:nvSpPr>
                  <p:cNvPr id="6531" name="Google Shape;6531;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110"/>
                <p:cNvGrpSpPr/>
                <p:nvPr/>
              </p:nvGrpSpPr>
              <p:grpSpPr>
                <a:xfrm>
                  <a:off x="5936312" y="1713442"/>
                  <a:ext cx="190570" cy="227991"/>
                  <a:chOff x="5936312" y="1713442"/>
                  <a:chExt cx="190570" cy="227991"/>
                </a:xfrm>
              </p:grpSpPr>
              <p:sp>
                <p:nvSpPr>
                  <p:cNvPr id="6534" name="Google Shape;6534;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37" name="Google Shape;6537;p110"/>
                <p:cNvGrpSpPr/>
                <p:nvPr/>
              </p:nvGrpSpPr>
              <p:grpSpPr>
                <a:xfrm>
                  <a:off x="5668659" y="1714000"/>
                  <a:ext cx="193488" cy="227433"/>
                  <a:chOff x="5668659" y="1714000"/>
                  <a:chExt cx="193488" cy="227433"/>
                </a:xfrm>
              </p:grpSpPr>
              <p:sp>
                <p:nvSpPr>
                  <p:cNvPr id="6538" name="Google Shape;6538;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40" name="Google Shape;6540;p110"/>
              <p:cNvGrpSpPr/>
              <p:nvPr/>
            </p:nvGrpSpPr>
            <p:grpSpPr>
              <a:xfrm>
                <a:off x="608609" y="2370079"/>
                <a:ext cx="458224" cy="227991"/>
                <a:chOff x="5668659" y="1713442"/>
                <a:chExt cx="458224" cy="227991"/>
              </a:xfrm>
            </p:grpSpPr>
            <p:grpSp>
              <p:nvGrpSpPr>
                <p:cNvPr id="6541" name="Google Shape;6541;p110"/>
                <p:cNvGrpSpPr/>
                <p:nvPr/>
              </p:nvGrpSpPr>
              <p:grpSpPr>
                <a:xfrm>
                  <a:off x="5802485" y="1713507"/>
                  <a:ext cx="188679" cy="227926"/>
                  <a:chOff x="5802485" y="1713507"/>
                  <a:chExt cx="188679" cy="227926"/>
                </a:xfrm>
              </p:grpSpPr>
              <p:sp>
                <p:nvSpPr>
                  <p:cNvPr id="6542" name="Google Shape;6542;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110"/>
                <p:cNvGrpSpPr/>
                <p:nvPr/>
              </p:nvGrpSpPr>
              <p:grpSpPr>
                <a:xfrm>
                  <a:off x="5936312" y="1713442"/>
                  <a:ext cx="190570" cy="227991"/>
                  <a:chOff x="5936312" y="1713442"/>
                  <a:chExt cx="190570" cy="227991"/>
                </a:xfrm>
              </p:grpSpPr>
              <p:sp>
                <p:nvSpPr>
                  <p:cNvPr id="6545" name="Google Shape;6545;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48" name="Google Shape;6548;p110"/>
                <p:cNvGrpSpPr/>
                <p:nvPr/>
              </p:nvGrpSpPr>
              <p:grpSpPr>
                <a:xfrm>
                  <a:off x="5668659" y="1714000"/>
                  <a:ext cx="193488" cy="227433"/>
                  <a:chOff x="5668659" y="1714000"/>
                  <a:chExt cx="193488" cy="227433"/>
                </a:xfrm>
              </p:grpSpPr>
              <p:sp>
                <p:nvSpPr>
                  <p:cNvPr id="6549" name="Google Shape;6549;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551" name="Google Shape;6551;p110"/>
            <p:cNvGrpSpPr/>
            <p:nvPr/>
          </p:nvGrpSpPr>
          <p:grpSpPr>
            <a:xfrm>
              <a:off x="506259" y="2485404"/>
              <a:ext cx="458224" cy="523616"/>
              <a:chOff x="608609" y="2370079"/>
              <a:chExt cx="458224" cy="523616"/>
            </a:xfrm>
          </p:grpSpPr>
          <p:grpSp>
            <p:nvGrpSpPr>
              <p:cNvPr id="6552" name="Google Shape;6552;p110"/>
              <p:cNvGrpSpPr/>
              <p:nvPr/>
            </p:nvGrpSpPr>
            <p:grpSpPr>
              <a:xfrm>
                <a:off x="608609" y="2665704"/>
                <a:ext cx="458224" cy="227991"/>
                <a:chOff x="5668659" y="1713442"/>
                <a:chExt cx="458224" cy="227991"/>
              </a:xfrm>
            </p:grpSpPr>
            <p:grpSp>
              <p:nvGrpSpPr>
                <p:cNvPr id="6553" name="Google Shape;6553;p110"/>
                <p:cNvGrpSpPr/>
                <p:nvPr/>
              </p:nvGrpSpPr>
              <p:grpSpPr>
                <a:xfrm>
                  <a:off x="5802485" y="1713507"/>
                  <a:ext cx="188679" cy="227926"/>
                  <a:chOff x="5802485" y="1713507"/>
                  <a:chExt cx="188679" cy="227926"/>
                </a:xfrm>
              </p:grpSpPr>
              <p:sp>
                <p:nvSpPr>
                  <p:cNvPr id="6554" name="Google Shape;6554;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110"/>
                <p:cNvGrpSpPr/>
                <p:nvPr/>
              </p:nvGrpSpPr>
              <p:grpSpPr>
                <a:xfrm>
                  <a:off x="5936312" y="1713442"/>
                  <a:ext cx="190570" cy="227991"/>
                  <a:chOff x="5936312" y="1713442"/>
                  <a:chExt cx="190570" cy="227991"/>
                </a:xfrm>
              </p:grpSpPr>
              <p:sp>
                <p:nvSpPr>
                  <p:cNvPr id="6557" name="Google Shape;6557;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60" name="Google Shape;6560;p110"/>
                <p:cNvGrpSpPr/>
                <p:nvPr/>
              </p:nvGrpSpPr>
              <p:grpSpPr>
                <a:xfrm>
                  <a:off x="5668659" y="1714000"/>
                  <a:ext cx="193488" cy="227433"/>
                  <a:chOff x="5668659" y="1714000"/>
                  <a:chExt cx="193488" cy="227433"/>
                </a:xfrm>
              </p:grpSpPr>
              <p:sp>
                <p:nvSpPr>
                  <p:cNvPr id="6561" name="Google Shape;6561;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63" name="Google Shape;6563;p110"/>
              <p:cNvGrpSpPr/>
              <p:nvPr/>
            </p:nvGrpSpPr>
            <p:grpSpPr>
              <a:xfrm>
                <a:off x="608609" y="2511879"/>
                <a:ext cx="458224" cy="227991"/>
                <a:chOff x="5668659" y="1713442"/>
                <a:chExt cx="458224" cy="227991"/>
              </a:xfrm>
            </p:grpSpPr>
            <p:grpSp>
              <p:nvGrpSpPr>
                <p:cNvPr id="6564" name="Google Shape;6564;p110"/>
                <p:cNvGrpSpPr/>
                <p:nvPr/>
              </p:nvGrpSpPr>
              <p:grpSpPr>
                <a:xfrm>
                  <a:off x="5802485" y="1713507"/>
                  <a:ext cx="188679" cy="227926"/>
                  <a:chOff x="5802485" y="1713507"/>
                  <a:chExt cx="188679" cy="227926"/>
                </a:xfrm>
              </p:grpSpPr>
              <p:sp>
                <p:nvSpPr>
                  <p:cNvPr id="6565" name="Google Shape;6565;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110"/>
                <p:cNvGrpSpPr/>
                <p:nvPr/>
              </p:nvGrpSpPr>
              <p:grpSpPr>
                <a:xfrm>
                  <a:off x="5936312" y="1713442"/>
                  <a:ext cx="190570" cy="227991"/>
                  <a:chOff x="5936312" y="1713442"/>
                  <a:chExt cx="190570" cy="227991"/>
                </a:xfrm>
              </p:grpSpPr>
              <p:sp>
                <p:nvSpPr>
                  <p:cNvPr id="6568" name="Google Shape;6568;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71" name="Google Shape;6571;p110"/>
                <p:cNvGrpSpPr/>
                <p:nvPr/>
              </p:nvGrpSpPr>
              <p:grpSpPr>
                <a:xfrm>
                  <a:off x="5668659" y="1714000"/>
                  <a:ext cx="193488" cy="227433"/>
                  <a:chOff x="5668659" y="1714000"/>
                  <a:chExt cx="193488" cy="227433"/>
                </a:xfrm>
              </p:grpSpPr>
              <p:sp>
                <p:nvSpPr>
                  <p:cNvPr id="6572" name="Google Shape;6572;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74" name="Google Shape;6574;p110"/>
              <p:cNvGrpSpPr/>
              <p:nvPr/>
            </p:nvGrpSpPr>
            <p:grpSpPr>
              <a:xfrm>
                <a:off x="608609" y="2370079"/>
                <a:ext cx="458224" cy="227991"/>
                <a:chOff x="5668659" y="1713442"/>
                <a:chExt cx="458224" cy="227991"/>
              </a:xfrm>
            </p:grpSpPr>
            <p:grpSp>
              <p:nvGrpSpPr>
                <p:cNvPr id="6575" name="Google Shape;6575;p110"/>
                <p:cNvGrpSpPr/>
                <p:nvPr/>
              </p:nvGrpSpPr>
              <p:grpSpPr>
                <a:xfrm>
                  <a:off x="5802485" y="1713507"/>
                  <a:ext cx="188679" cy="227926"/>
                  <a:chOff x="5802485" y="1713507"/>
                  <a:chExt cx="188679" cy="227926"/>
                </a:xfrm>
              </p:grpSpPr>
              <p:sp>
                <p:nvSpPr>
                  <p:cNvPr id="6576" name="Google Shape;6576;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110"/>
                <p:cNvGrpSpPr/>
                <p:nvPr/>
              </p:nvGrpSpPr>
              <p:grpSpPr>
                <a:xfrm>
                  <a:off x="5936312" y="1713442"/>
                  <a:ext cx="190570" cy="227991"/>
                  <a:chOff x="5936312" y="1713442"/>
                  <a:chExt cx="190570" cy="227991"/>
                </a:xfrm>
              </p:grpSpPr>
              <p:sp>
                <p:nvSpPr>
                  <p:cNvPr id="6579" name="Google Shape;6579;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82" name="Google Shape;6582;p110"/>
                <p:cNvGrpSpPr/>
                <p:nvPr/>
              </p:nvGrpSpPr>
              <p:grpSpPr>
                <a:xfrm>
                  <a:off x="5668659" y="1714000"/>
                  <a:ext cx="193488" cy="227433"/>
                  <a:chOff x="5668659" y="1714000"/>
                  <a:chExt cx="193488" cy="227433"/>
                </a:xfrm>
              </p:grpSpPr>
              <p:sp>
                <p:nvSpPr>
                  <p:cNvPr id="6583" name="Google Shape;6583;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6585" name="Google Shape;6585;p110"/>
          <p:cNvCxnSpPr>
            <a:endCxn id="6374" idx="1"/>
          </p:cNvCxnSpPr>
          <p:nvPr/>
        </p:nvCxnSpPr>
        <p:spPr>
          <a:xfrm rot="10800000" flipH="1">
            <a:off x="4926084" y="184974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6589"/>
        <p:cNvGrpSpPr/>
        <p:nvPr/>
      </p:nvGrpSpPr>
      <p:grpSpPr>
        <a:xfrm>
          <a:off x="0" y="0"/>
          <a:ext cx="0" cy="0"/>
          <a:chOff x="0" y="0"/>
          <a:chExt cx="0" cy="0"/>
        </a:xfrm>
      </p:grpSpPr>
      <p:sp>
        <p:nvSpPr>
          <p:cNvPr id="6590" name="Google Shape;6590;p111"/>
          <p:cNvSpPr/>
          <p:nvPr/>
        </p:nvSpPr>
        <p:spPr>
          <a:xfrm>
            <a:off x="1201250"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6591" name="Google Shape;6591;p111"/>
          <p:cNvSpPr/>
          <p:nvPr/>
        </p:nvSpPr>
        <p:spPr>
          <a:xfrm>
            <a:off x="1648094"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6592" name="Google Shape;6592;p111"/>
          <p:cNvSpPr/>
          <p:nvPr/>
        </p:nvSpPr>
        <p:spPr>
          <a:xfrm>
            <a:off x="2093300"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6593" name="Google Shape;6593;p111"/>
          <p:cNvSpPr/>
          <p:nvPr/>
        </p:nvSpPr>
        <p:spPr>
          <a:xfrm>
            <a:off x="2540144"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6594" name="Google Shape;6594;p111"/>
          <p:cNvSpPr/>
          <p:nvPr/>
        </p:nvSpPr>
        <p:spPr>
          <a:xfrm>
            <a:off x="1201250"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6595" name="Google Shape;6595;p111"/>
          <p:cNvSpPr/>
          <p:nvPr/>
        </p:nvSpPr>
        <p:spPr>
          <a:xfrm>
            <a:off x="1648094"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6596" name="Google Shape;6596;p111"/>
          <p:cNvSpPr/>
          <p:nvPr/>
        </p:nvSpPr>
        <p:spPr>
          <a:xfrm>
            <a:off x="2093300"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7</a:t>
            </a:r>
            <a:endParaRPr/>
          </a:p>
        </p:txBody>
      </p:sp>
      <p:sp>
        <p:nvSpPr>
          <p:cNvPr id="6597" name="Google Shape;6597;p111"/>
          <p:cNvSpPr/>
          <p:nvPr/>
        </p:nvSpPr>
        <p:spPr>
          <a:xfrm>
            <a:off x="2540144"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6598" name="Google Shape;6598;p111"/>
          <p:cNvSpPr/>
          <p:nvPr/>
        </p:nvSpPr>
        <p:spPr>
          <a:xfrm>
            <a:off x="1201250"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6599" name="Google Shape;6599;p111"/>
          <p:cNvSpPr/>
          <p:nvPr/>
        </p:nvSpPr>
        <p:spPr>
          <a:xfrm>
            <a:off x="1648094"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6600" name="Google Shape;6600;p111"/>
          <p:cNvSpPr/>
          <p:nvPr/>
        </p:nvSpPr>
        <p:spPr>
          <a:xfrm>
            <a:off x="2093300"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6601" name="Google Shape;6601;p111"/>
          <p:cNvSpPr/>
          <p:nvPr/>
        </p:nvSpPr>
        <p:spPr>
          <a:xfrm>
            <a:off x="2540144"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6602" name="Google Shape;6602;p111"/>
          <p:cNvSpPr/>
          <p:nvPr/>
        </p:nvSpPr>
        <p:spPr>
          <a:xfrm>
            <a:off x="1201250"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6603" name="Google Shape;6603;p111"/>
          <p:cNvSpPr/>
          <p:nvPr/>
        </p:nvSpPr>
        <p:spPr>
          <a:xfrm>
            <a:off x="1648094"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6604" name="Google Shape;6604;p111"/>
          <p:cNvSpPr/>
          <p:nvPr/>
        </p:nvSpPr>
        <p:spPr>
          <a:xfrm>
            <a:off x="2093300"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6605" name="Google Shape;6605;p111"/>
          <p:cNvSpPr/>
          <p:nvPr/>
        </p:nvSpPr>
        <p:spPr>
          <a:xfrm>
            <a:off x="2540144"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6606" name="Google Shape;6606;p111"/>
          <p:cNvSpPr/>
          <p:nvPr/>
        </p:nvSpPr>
        <p:spPr>
          <a:xfrm>
            <a:off x="4800600" y="15221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6607" name="Google Shape;6607;p111"/>
          <p:cNvSpPr/>
          <p:nvPr/>
        </p:nvSpPr>
        <p:spPr>
          <a:xfrm>
            <a:off x="5247444" y="15221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6608" name="Google Shape;6608;p111"/>
          <p:cNvSpPr/>
          <p:nvPr/>
        </p:nvSpPr>
        <p:spPr>
          <a:xfrm>
            <a:off x="4800600" y="1969019"/>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6609" name="Google Shape;6609;p111"/>
          <p:cNvSpPr/>
          <p:nvPr/>
        </p:nvSpPr>
        <p:spPr>
          <a:xfrm>
            <a:off x="5247444" y="1969019"/>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cxnSp>
        <p:nvCxnSpPr>
          <p:cNvPr id="6610" name="Google Shape;6610;p111"/>
          <p:cNvCxnSpPr/>
          <p:nvPr/>
        </p:nvCxnSpPr>
        <p:spPr>
          <a:xfrm>
            <a:off x="1221950" y="3003125"/>
            <a:ext cx="1781100" cy="0"/>
          </a:xfrm>
          <a:prstGeom prst="straightConnector1">
            <a:avLst/>
          </a:prstGeom>
          <a:noFill/>
          <a:ln w="19050" cap="flat" cmpd="sng">
            <a:solidFill>
              <a:schemeClr val="dk2"/>
            </a:solidFill>
            <a:prstDash val="solid"/>
            <a:round/>
            <a:headEnd type="none" w="med" len="med"/>
            <a:tailEnd type="triangle" w="med" len="med"/>
          </a:ln>
        </p:spPr>
      </p:cxnSp>
      <p:cxnSp>
        <p:nvCxnSpPr>
          <p:cNvPr id="6611" name="Google Shape;6611;p111"/>
          <p:cNvCxnSpPr/>
          <p:nvPr/>
        </p:nvCxnSpPr>
        <p:spPr>
          <a:xfrm rot="10800000">
            <a:off x="1055484" y="1110119"/>
            <a:ext cx="0" cy="1664400"/>
          </a:xfrm>
          <a:prstGeom prst="straightConnector1">
            <a:avLst/>
          </a:prstGeom>
          <a:noFill/>
          <a:ln w="19050" cap="flat" cmpd="sng">
            <a:solidFill>
              <a:schemeClr val="dk2"/>
            </a:solidFill>
            <a:prstDash val="solid"/>
            <a:round/>
            <a:headEnd type="none" w="med" len="med"/>
            <a:tailEnd type="triangle" w="med" len="med"/>
          </a:ln>
        </p:spPr>
      </p:cxnSp>
      <p:sp>
        <p:nvSpPr>
          <p:cNvPr id="6612" name="Google Shape;6612;p111"/>
          <p:cNvSpPr/>
          <p:nvPr/>
        </p:nvSpPr>
        <p:spPr>
          <a:xfrm>
            <a:off x="1125062" y="1000768"/>
            <a:ext cx="1045800" cy="104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13" name="Google Shape;6613;p111"/>
          <p:cNvCxnSpPr>
            <a:stCxn id="6612" idx="0"/>
            <a:endCxn id="6606" idx="0"/>
          </p:cNvCxnSpPr>
          <p:nvPr/>
        </p:nvCxnSpPr>
        <p:spPr>
          <a:xfrm rot="-5400000" flipH="1">
            <a:off x="3074912" y="-426182"/>
            <a:ext cx="521400" cy="3375300"/>
          </a:xfrm>
          <a:prstGeom prst="curvedConnector3">
            <a:avLst>
              <a:gd name="adj1" fmla="val -45670"/>
            </a:avLst>
          </a:prstGeom>
          <a:noFill/>
          <a:ln w="19050" cap="flat" cmpd="sng">
            <a:solidFill>
              <a:schemeClr val="dk2"/>
            </a:solidFill>
            <a:prstDash val="solid"/>
            <a:round/>
            <a:headEnd type="none" w="med" len="med"/>
            <a:tailEnd type="triangle" w="med" len="med"/>
          </a:ln>
        </p:spPr>
      </p:cxnSp>
      <p:sp>
        <p:nvSpPr>
          <p:cNvPr id="6614" name="Google Shape;6614;p111"/>
          <p:cNvSpPr txBox="1"/>
          <p:nvPr/>
        </p:nvSpPr>
        <p:spPr>
          <a:xfrm>
            <a:off x="2157656" y="396475"/>
            <a:ext cx="17190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Max(1,1,5,6) = 6</a:t>
            </a:r>
            <a:endParaRPr/>
          </a:p>
        </p:txBody>
      </p:sp>
      <p:sp>
        <p:nvSpPr>
          <p:cNvPr id="6615" name="Google Shape;6615;p111"/>
          <p:cNvSpPr txBox="1"/>
          <p:nvPr/>
        </p:nvSpPr>
        <p:spPr>
          <a:xfrm>
            <a:off x="1201256" y="2920300"/>
            <a:ext cx="1719000" cy="6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Image Representation</a:t>
            </a:r>
            <a:endParaRPr/>
          </a:p>
        </p:txBody>
      </p:sp>
      <p:sp>
        <p:nvSpPr>
          <p:cNvPr id="6616" name="Google Shape;6616;p111"/>
          <p:cNvSpPr txBox="1"/>
          <p:nvPr/>
        </p:nvSpPr>
        <p:spPr>
          <a:xfrm>
            <a:off x="900936" y="770250"/>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a:t>
            </a:r>
            <a:endParaRPr/>
          </a:p>
        </p:txBody>
      </p:sp>
      <p:sp>
        <p:nvSpPr>
          <p:cNvPr id="6617" name="Google Shape;6617;p111"/>
          <p:cNvSpPr txBox="1"/>
          <p:nvPr/>
        </p:nvSpPr>
        <p:spPr>
          <a:xfrm>
            <a:off x="2912156" y="280883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X</a:t>
            </a:r>
            <a:endParaRPr/>
          </a:p>
        </p:txBody>
      </p:sp>
      <p:cxnSp>
        <p:nvCxnSpPr>
          <p:cNvPr id="6618" name="Google Shape;6618;p111"/>
          <p:cNvCxnSpPr/>
          <p:nvPr/>
        </p:nvCxnSpPr>
        <p:spPr>
          <a:xfrm>
            <a:off x="3158450" y="1946850"/>
            <a:ext cx="1491300" cy="0"/>
          </a:xfrm>
          <a:prstGeom prst="straightConnector1">
            <a:avLst/>
          </a:prstGeom>
          <a:noFill/>
          <a:ln w="9525" cap="flat" cmpd="sng">
            <a:solidFill>
              <a:schemeClr val="dk2"/>
            </a:solidFill>
            <a:prstDash val="solid"/>
            <a:round/>
            <a:headEnd type="none" w="med" len="med"/>
            <a:tailEnd type="triangle" w="med" len="med"/>
          </a:ln>
        </p:spPr>
      </p:cxnSp>
      <p:sp>
        <p:nvSpPr>
          <p:cNvPr id="6619" name="Google Shape;6619;p111"/>
          <p:cNvSpPr txBox="1"/>
          <p:nvPr/>
        </p:nvSpPr>
        <p:spPr>
          <a:xfrm>
            <a:off x="2970983" y="1894178"/>
            <a:ext cx="1847700" cy="8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Pooling performed with a 2x2 kernel and a stride of 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2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rPr>
              <a:t>Tokenize</a:t>
            </a:r>
            <a:endParaRPr>
              <a:solidFill>
                <a:srgbClr val="666666"/>
              </a:solidFill>
            </a:endParaRPr>
          </a:p>
        </p:txBody>
      </p:sp>
      <p:sp>
        <p:nvSpPr>
          <p:cNvPr id="480" name="Google Shape;480;p2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481" name="Google Shape;481;p2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love</a:t>
            </a:r>
            <a:endParaRPr/>
          </a:p>
        </p:txBody>
      </p:sp>
      <p:sp>
        <p:nvSpPr>
          <p:cNvPr id="482" name="Google Shape;482;p2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coding</a:t>
            </a:r>
            <a:endParaRPr/>
          </a:p>
        </p:txBody>
      </p:sp>
      <p:sp>
        <p:nvSpPr>
          <p:cNvPr id="483" name="Google Shape;483;p2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and</a:t>
            </a:r>
            <a:endParaRPr/>
          </a:p>
        </p:txBody>
      </p:sp>
      <p:sp>
        <p:nvSpPr>
          <p:cNvPr id="484" name="Google Shape;484;p2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writing</a:t>
            </a:r>
            <a:endParaRPr/>
          </a:p>
        </p:txBody>
      </p:sp>
      <p:cxnSp>
        <p:nvCxnSpPr>
          <p:cNvPr id="485" name="Google Shape;485;p24"/>
          <p:cNvCxnSpPr>
            <a:endCxn id="482"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486" name="Google Shape;486;p24"/>
          <p:cNvCxnSpPr>
            <a:stCxn id="479" idx="0"/>
            <a:endCxn id="483"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7" name="Google Shape;487;p24"/>
          <p:cNvCxnSpPr>
            <a:stCxn id="479" idx="0"/>
            <a:endCxn id="484"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488" name="Google Shape;488;p24"/>
          <p:cNvCxnSpPr>
            <a:stCxn id="479" idx="0"/>
            <a:endCxn id="481"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9" name="Google Shape;489;p24"/>
          <p:cNvCxnSpPr>
            <a:stCxn id="479" idx="0"/>
            <a:endCxn id="480"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490" name="Google Shape;490;p2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 love coding and writing”</a:t>
            </a:r>
            <a:endParaRPr/>
          </a:p>
        </p:txBody>
      </p:sp>
      <p:cxnSp>
        <p:nvCxnSpPr>
          <p:cNvPr id="491" name="Google Shape;491;p24"/>
          <p:cNvCxnSpPr>
            <a:stCxn id="490"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497" name="Google Shape;497;p25"/>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498" name="Google Shape;498;p25"/>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499" name="Google Shape;499;p25"/>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00" name="Google Shape;500;p25"/>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504" name="Google Shape;504;p25"/>
          <p:cNvCxnSpPr>
            <a:stCxn id="503" idx="6"/>
            <a:endCxn id="505"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506" name="Google Shape;506;p25"/>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07" name="Google Shape;507;p25"/>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508" name="Google Shape;508;p25"/>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10" name="Google Shape;510;p25"/>
          <p:cNvCxnSpPr>
            <a:stCxn id="511" idx="6"/>
            <a:endCxn id="503"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512" name="Google Shape;512;p25"/>
          <p:cNvCxnSpPr>
            <a:stCxn id="513" idx="6"/>
            <a:endCxn id="503"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514" name="Google Shape;514;p25"/>
          <p:cNvCxnSpPr>
            <a:stCxn id="515" idx="6"/>
            <a:endCxn id="503"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25"/>
          <p:cNvCxnSpPr>
            <a:stCxn id="517" idx="6"/>
            <a:endCxn id="518"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505" name="Google Shape;505;p25"/>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1</a:t>
            </a:r>
            <a:endParaRPr sz="1200" baseline="-25000"/>
          </a:p>
        </p:txBody>
      </p:sp>
      <p:sp>
        <p:nvSpPr>
          <p:cNvPr id="519" name="Google Shape;519;p25"/>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527" name="Google Shape;527;p25"/>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 name="Google Shape;531;p25"/>
          <p:cNvCxnSpPr>
            <a:endCxn id="517"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32;p25"/>
          <p:cNvCxnSpPr>
            <a:stCxn id="500" idx="5"/>
            <a:endCxn id="519"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25"/>
          <p:cNvCxnSpPr>
            <a:stCxn id="500" idx="5"/>
            <a:endCxn id="520"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25"/>
          <p:cNvCxnSpPr>
            <a:stCxn id="500" idx="5"/>
            <a:endCxn id="521"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35;p25"/>
          <p:cNvCxnSpPr>
            <a:stCxn id="501" idx="5"/>
            <a:endCxn id="517"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36;p25"/>
          <p:cNvCxnSpPr>
            <a:stCxn id="501" idx="5"/>
            <a:endCxn id="520"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37;p25"/>
          <p:cNvCxnSpPr>
            <a:stCxn id="501" idx="6"/>
            <a:endCxn id="519"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38;p25"/>
          <p:cNvCxnSpPr>
            <a:stCxn id="501" idx="6"/>
            <a:endCxn id="521"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39;p25"/>
          <p:cNvCxnSpPr>
            <a:stCxn id="502" idx="4"/>
            <a:endCxn id="517"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40;p25"/>
          <p:cNvCxnSpPr>
            <a:stCxn id="502" idx="6"/>
            <a:endCxn id="519"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41;p25"/>
          <p:cNvCxnSpPr>
            <a:stCxn id="502" idx="6"/>
            <a:endCxn id="520"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42;p25"/>
          <p:cNvCxnSpPr>
            <a:stCxn id="502" idx="5"/>
            <a:endCxn id="521"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43;p25"/>
          <p:cNvCxnSpPr>
            <a:stCxn id="527" idx="4"/>
            <a:endCxn id="517"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44;p25"/>
          <p:cNvCxnSpPr>
            <a:stCxn id="527" idx="5"/>
            <a:endCxn id="519"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45;p25"/>
          <p:cNvCxnSpPr>
            <a:stCxn id="527" idx="6"/>
            <a:endCxn id="520"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46;p25"/>
          <p:cNvCxnSpPr>
            <a:stCxn id="527" idx="5"/>
            <a:endCxn id="521"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47;p25"/>
          <p:cNvCxnSpPr>
            <a:stCxn id="528" idx="5"/>
            <a:endCxn id="517"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48;p25"/>
          <p:cNvCxnSpPr>
            <a:stCxn id="528" idx="6"/>
            <a:endCxn id="519"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49;p25"/>
          <p:cNvCxnSpPr>
            <a:stCxn id="528" idx="5"/>
            <a:endCxn id="520"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50;p25"/>
          <p:cNvCxnSpPr>
            <a:stCxn id="528" idx="5"/>
            <a:endCxn id="521"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51;p25"/>
          <p:cNvCxnSpPr>
            <a:stCxn id="529" idx="0"/>
            <a:endCxn id="520"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52;p25"/>
          <p:cNvCxnSpPr>
            <a:stCxn id="529" idx="5"/>
            <a:endCxn id="519"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25"/>
          <p:cNvCxnSpPr>
            <a:stCxn id="529" idx="6"/>
            <a:endCxn id="520"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25"/>
          <p:cNvCxnSpPr>
            <a:stCxn id="529" idx="5"/>
            <a:endCxn id="521"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55;p25"/>
          <p:cNvCxnSpPr>
            <a:stCxn id="530" idx="5"/>
            <a:endCxn id="517"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56;p25"/>
          <p:cNvCxnSpPr>
            <a:stCxn id="530" idx="5"/>
            <a:endCxn id="519"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57;p25"/>
          <p:cNvCxnSpPr>
            <a:stCxn id="530" idx="5"/>
            <a:endCxn id="520"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58;p25"/>
          <p:cNvCxnSpPr>
            <a:stCxn id="530" idx="5"/>
            <a:endCxn id="521"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59;p25"/>
          <p:cNvCxnSpPr>
            <a:stCxn id="517" idx="6"/>
            <a:endCxn id="522"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stCxn id="519" idx="6"/>
            <a:endCxn id="518"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stCxn id="520" idx="6"/>
            <a:endCxn id="518"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70;p25"/>
          <p:cNvCxnSpPr>
            <a:endCxn id="518"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71;p25"/>
          <p:cNvCxnSpPr>
            <a:stCxn id="521" idx="6"/>
            <a:endCxn id="522"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72;p25"/>
          <p:cNvCxnSpPr>
            <a:stCxn id="521" idx="6"/>
            <a:endCxn id="523"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25"/>
          <p:cNvCxnSpPr>
            <a:stCxn id="521" idx="6"/>
            <a:endCxn id="524"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25"/>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78" name="Google Shape;578;p25"/>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2" name="Google Shape;582;p25"/>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86" name="Google Shape;586;p25"/>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590" name="Google Shape;590;p25"/>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591" name="Google Shape;591;p25"/>
          <p:cNvCxnSpPr>
            <a:stCxn id="525" idx="6"/>
            <a:endCxn id="503"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592" name="Google Shape;592;p25"/>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593" name="Google Shape;593;p25"/>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594" name="Google Shape;594;p25"/>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26"/>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600" name="Google Shape;600;p26"/>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601" name="Google Shape;601;p26"/>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602" name="Google Shape;602;p26"/>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X = A</a:t>
            </a:r>
            <a:r>
              <a:rPr lang="en" baseline="30000">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603" name="Google Shape;603;p26"/>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F4CCCC"/>
                </a:solidFill>
              </a:rPr>
              <a:t>a</a:t>
            </a:r>
            <a:r>
              <a:rPr lang="en" sz="1100" baseline="30000">
                <a:solidFill>
                  <a:srgbClr val="F4CCCC"/>
                </a:solidFill>
              </a:rPr>
              <a:t>[4]</a:t>
            </a:r>
            <a:endParaRPr sz="1600">
              <a:solidFill>
                <a:srgbClr val="F4CCCC"/>
              </a:solidFill>
            </a:endParaRPr>
          </a:p>
        </p:txBody>
      </p:sp>
      <p:cxnSp>
        <p:nvCxnSpPr>
          <p:cNvPr id="607" name="Google Shape;607;p26"/>
          <p:cNvCxnSpPr>
            <a:stCxn id="606" idx="6"/>
            <a:endCxn id="608"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609" name="Google Shape;609;p26"/>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610" name="Google Shape;610;p26"/>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611" name="Google Shape;611;p26"/>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6"/>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Consolas"/>
                <a:ea typeface="Consolas"/>
                <a:cs typeface="Consolas"/>
                <a:sym typeface="Consolas"/>
              </a:rPr>
              <a:t>X</a:t>
            </a:r>
            <a:endParaRPr sz="1200" b="1">
              <a:solidFill>
                <a:srgbClr val="FFFFFF"/>
              </a:solidFill>
              <a:latin typeface="Consolas"/>
              <a:ea typeface="Consolas"/>
              <a:cs typeface="Consolas"/>
              <a:sym typeface="Consolas"/>
            </a:endParaRPr>
          </a:p>
        </p:txBody>
      </p:sp>
      <p:cxnSp>
        <p:nvCxnSpPr>
          <p:cNvPr id="613" name="Google Shape;613;p26"/>
          <p:cNvCxnSpPr>
            <a:stCxn id="614" idx="6"/>
            <a:endCxn id="606"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615" name="Google Shape;615;p26"/>
          <p:cNvCxnSpPr>
            <a:stCxn id="616" idx="6"/>
            <a:endCxn id="606"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617" name="Google Shape;617;p26"/>
          <p:cNvCxnSpPr>
            <a:stCxn id="618" idx="6"/>
            <a:endCxn id="606"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619" name="Google Shape;619;p26"/>
          <p:cNvCxnSpPr>
            <a:stCxn id="620" idx="6"/>
            <a:endCxn id="621"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608" name="Google Shape;608;p26"/>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solidFill>
                  <a:srgbClr val="FFFFFF"/>
                </a:solidFill>
                <a:latin typeface="Consolas"/>
                <a:ea typeface="Consolas"/>
                <a:cs typeface="Consolas"/>
                <a:sym typeface="Consolas"/>
              </a:rPr>
              <a:t>Ŷ</a:t>
            </a:r>
            <a:endParaRPr sz="1200" b="1">
              <a:solidFill>
                <a:srgbClr val="FFFFFF"/>
              </a:solidFill>
              <a:latin typeface="Consolas"/>
              <a:ea typeface="Consolas"/>
              <a:cs typeface="Consolas"/>
              <a:sym typeface="Consolas"/>
            </a:endParaRPr>
          </a:p>
        </p:txBody>
      </p:sp>
      <p:sp>
        <p:nvSpPr>
          <p:cNvPr id="620" name="Google Shape;620;p26"/>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1</a:t>
            </a:r>
            <a:endParaRPr sz="1200" baseline="-25000">
              <a:solidFill>
                <a:srgbClr val="D9EAD3"/>
              </a:solidFill>
            </a:endParaRPr>
          </a:p>
        </p:txBody>
      </p:sp>
      <p:sp>
        <p:nvSpPr>
          <p:cNvPr id="622" name="Google Shape;622;p26"/>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2</a:t>
            </a:r>
            <a:endParaRPr sz="1600">
              <a:solidFill>
                <a:srgbClr val="D9EAD3"/>
              </a:solidFill>
            </a:endParaRPr>
          </a:p>
        </p:txBody>
      </p:sp>
      <p:sp>
        <p:nvSpPr>
          <p:cNvPr id="623" name="Google Shape;623;p26"/>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3</a:t>
            </a:r>
            <a:endParaRPr sz="1600">
              <a:solidFill>
                <a:srgbClr val="D9EAD3"/>
              </a:solidFill>
            </a:endParaRPr>
          </a:p>
        </p:txBody>
      </p:sp>
      <p:sp>
        <p:nvSpPr>
          <p:cNvPr id="624" name="Google Shape;624;p26"/>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n</a:t>
            </a:r>
            <a:endParaRPr sz="1100">
              <a:solidFill>
                <a:srgbClr val="D9EAD3"/>
              </a:solidFill>
            </a:endParaRPr>
          </a:p>
        </p:txBody>
      </p:sp>
      <p:sp>
        <p:nvSpPr>
          <p:cNvPr id="621" name="Google Shape;621;p26"/>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1</a:t>
            </a:r>
            <a:endParaRPr sz="1200" baseline="-25000">
              <a:solidFill>
                <a:srgbClr val="D9EAD3"/>
              </a:solidFill>
            </a:endParaRPr>
          </a:p>
        </p:txBody>
      </p:sp>
      <p:sp>
        <p:nvSpPr>
          <p:cNvPr id="625" name="Google Shape;625;p26"/>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2</a:t>
            </a:r>
            <a:endParaRPr sz="1600">
              <a:solidFill>
                <a:srgbClr val="D9EAD3"/>
              </a:solidFill>
            </a:endParaRPr>
          </a:p>
        </p:txBody>
      </p:sp>
      <p:sp>
        <p:nvSpPr>
          <p:cNvPr id="626" name="Google Shape;626;p26"/>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3</a:t>
            </a:r>
            <a:endParaRPr sz="1600">
              <a:solidFill>
                <a:srgbClr val="D9EAD3"/>
              </a:solidFill>
            </a:endParaRPr>
          </a:p>
        </p:txBody>
      </p:sp>
      <p:sp>
        <p:nvSpPr>
          <p:cNvPr id="627" name="Google Shape;627;p26"/>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n</a:t>
            </a:r>
            <a:endParaRPr sz="1600">
              <a:solidFill>
                <a:srgbClr val="D9EAD3"/>
              </a:solidFill>
            </a:endParaRPr>
          </a:p>
        </p:txBody>
      </p:sp>
      <p:sp>
        <p:nvSpPr>
          <p:cNvPr id="618" name="Google Shape;618;p26"/>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1</a:t>
            </a:r>
            <a:endParaRPr sz="1200" baseline="-25000">
              <a:solidFill>
                <a:srgbClr val="D9EAD3"/>
              </a:solidFill>
            </a:endParaRPr>
          </a:p>
        </p:txBody>
      </p:sp>
      <p:sp>
        <p:nvSpPr>
          <p:cNvPr id="616" name="Google Shape;616;p26"/>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2</a:t>
            </a:r>
            <a:endParaRPr sz="1600">
              <a:solidFill>
                <a:srgbClr val="D9EAD3"/>
              </a:solidFill>
            </a:endParaRPr>
          </a:p>
        </p:txBody>
      </p:sp>
      <p:sp>
        <p:nvSpPr>
          <p:cNvPr id="628" name="Google Shape;628;p26"/>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3</a:t>
            </a:r>
            <a:endParaRPr sz="1600">
              <a:solidFill>
                <a:srgbClr val="D9EAD3"/>
              </a:solidFill>
            </a:endParaRPr>
          </a:p>
        </p:txBody>
      </p:sp>
      <p:sp>
        <p:nvSpPr>
          <p:cNvPr id="614" name="Google Shape;614;p26"/>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n</a:t>
            </a:r>
            <a:endParaRPr sz="1600">
              <a:solidFill>
                <a:srgbClr val="D9EAD3"/>
              </a:solidFill>
            </a:endParaRPr>
          </a:p>
        </p:txBody>
      </p:sp>
      <p:cxnSp>
        <p:nvCxnSpPr>
          <p:cNvPr id="629" name="Google Shape;629;p26"/>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630" name="Google Shape;630;p26"/>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6"/>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6"/>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 name="Google Shape;634;p26"/>
          <p:cNvCxnSpPr>
            <a:endCxn id="620"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635" name="Google Shape;635;p26"/>
          <p:cNvCxnSpPr>
            <a:stCxn id="603" idx="5"/>
            <a:endCxn id="622"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636" name="Google Shape;636;p26"/>
          <p:cNvCxnSpPr>
            <a:stCxn id="603" idx="5"/>
            <a:endCxn id="623"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637" name="Google Shape;637;p26"/>
          <p:cNvCxnSpPr>
            <a:stCxn id="603" idx="5"/>
            <a:endCxn id="624"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638" name="Google Shape;638;p26"/>
          <p:cNvCxnSpPr>
            <a:stCxn id="604" idx="5"/>
            <a:endCxn id="620"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639" name="Google Shape;639;p26"/>
          <p:cNvCxnSpPr>
            <a:stCxn id="604" idx="5"/>
            <a:endCxn id="623"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640" name="Google Shape;640;p26"/>
          <p:cNvCxnSpPr>
            <a:stCxn id="604" idx="6"/>
            <a:endCxn id="622"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641" name="Google Shape;641;p26"/>
          <p:cNvCxnSpPr>
            <a:stCxn id="604" idx="6"/>
            <a:endCxn id="624"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642" name="Google Shape;642;p26"/>
          <p:cNvCxnSpPr>
            <a:stCxn id="605" idx="4"/>
            <a:endCxn id="620"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643" name="Google Shape;643;p26"/>
          <p:cNvCxnSpPr>
            <a:stCxn id="605" idx="6"/>
            <a:endCxn id="622"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644" name="Google Shape;644;p26"/>
          <p:cNvCxnSpPr>
            <a:stCxn id="605" idx="6"/>
            <a:endCxn id="623"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645" name="Google Shape;645;p26"/>
          <p:cNvCxnSpPr>
            <a:stCxn id="605" idx="5"/>
            <a:endCxn id="624"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646" name="Google Shape;646;p26"/>
          <p:cNvCxnSpPr>
            <a:stCxn id="630" idx="4"/>
            <a:endCxn id="620"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647" name="Google Shape;647;p26"/>
          <p:cNvCxnSpPr>
            <a:stCxn id="630" idx="5"/>
            <a:endCxn id="622"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648" name="Google Shape;648;p26"/>
          <p:cNvCxnSpPr>
            <a:stCxn id="630" idx="6"/>
            <a:endCxn id="623"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649" name="Google Shape;649;p26"/>
          <p:cNvCxnSpPr>
            <a:stCxn id="630" idx="5"/>
            <a:endCxn id="624"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650" name="Google Shape;650;p26"/>
          <p:cNvCxnSpPr>
            <a:stCxn id="631" idx="5"/>
            <a:endCxn id="620"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651" name="Google Shape;651;p26"/>
          <p:cNvCxnSpPr>
            <a:stCxn id="631" idx="6"/>
            <a:endCxn id="622"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652" name="Google Shape;652;p26"/>
          <p:cNvCxnSpPr>
            <a:stCxn id="631" idx="5"/>
            <a:endCxn id="623"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653" name="Google Shape;653;p26"/>
          <p:cNvCxnSpPr>
            <a:stCxn id="631" idx="5"/>
            <a:endCxn id="624"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654" name="Google Shape;654;p26"/>
          <p:cNvCxnSpPr>
            <a:stCxn id="632" idx="0"/>
            <a:endCxn id="623"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655" name="Google Shape;655;p26"/>
          <p:cNvCxnSpPr>
            <a:stCxn id="632" idx="5"/>
            <a:endCxn id="622"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656" name="Google Shape;656;p26"/>
          <p:cNvCxnSpPr>
            <a:stCxn id="632" idx="6"/>
            <a:endCxn id="623"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657" name="Google Shape;657;p26"/>
          <p:cNvCxnSpPr>
            <a:stCxn id="632" idx="5"/>
            <a:endCxn id="624"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658" name="Google Shape;658;p26"/>
          <p:cNvCxnSpPr>
            <a:stCxn id="633" idx="5"/>
            <a:endCxn id="620"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659" name="Google Shape;659;p26"/>
          <p:cNvCxnSpPr>
            <a:stCxn id="633" idx="5"/>
            <a:endCxn id="622"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660" name="Google Shape;660;p26"/>
          <p:cNvCxnSpPr>
            <a:stCxn id="633" idx="5"/>
            <a:endCxn id="623"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661" name="Google Shape;661;p26"/>
          <p:cNvCxnSpPr>
            <a:stCxn id="633" idx="5"/>
            <a:endCxn id="624"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662" name="Google Shape;662;p26"/>
          <p:cNvCxnSpPr>
            <a:stCxn id="620" idx="6"/>
            <a:endCxn id="625"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3" name="Google Shape;663;p26"/>
          <p:cNvCxnSpPr>
            <a:stCxn id="620" idx="6"/>
            <a:endCxn id="626"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664" name="Google Shape;664;p26"/>
          <p:cNvCxnSpPr>
            <a:stCxn id="620" idx="6"/>
            <a:endCxn id="627"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665" name="Google Shape;665;p26"/>
          <p:cNvCxnSpPr>
            <a:stCxn id="622" idx="6"/>
            <a:endCxn id="621"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6" name="Google Shape;666;p26"/>
          <p:cNvCxnSpPr>
            <a:stCxn id="622" idx="6"/>
            <a:endCxn id="625"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667" name="Google Shape;667;p26"/>
          <p:cNvCxnSpPr>
            <a:stCxn id="622" idx="6"/>
            <a:endCxn id="626"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668" name="Google Shape;668;p26"/>
          <p:cNvCxnSpPr>
            <a:stCxn id="622" idx="6"/>
            <a:endCxn id="627"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669" name="Google Shape;669;p26"/>
          <p:cNvCxnSpPr>
            <a:stCxn id="623" idx="6"/>
            <a:endCxn id="621"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670" name="Google Shape;670;p26"/>
          <p:cNvCxnSpPr>
            <a:stCxn id="623" idx="6"/>
            <a:endCxn id="625"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671" name="Google Shape;671;p26"/>
          <p:cNvCxnSpPr>
            <a:stCxn id="623" idx="6"/>
            <a:endCxn id="626"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672" name="Google Shape;672;p26"/>
          <p:cNvCxnSpPr>
            <a:stCxn id="623" idx="6"/>
            <a:endCxn id="627"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673" name="Google Shape;673;p26"/>
          <p:cNvCxnSpPr>
            <a:endCxn id="621"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674" name="Google Shape;674;p26"/>
          <p:cNvCxnSpPr>
            <a:stCxn id="624" idx="6"/>
            <a:endCxn id="625"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675" name="Google Shape;675;p26"/>
          <p:cNvCxnSpPr>
            <a:stCxn id="624" idx="6"/>
            <a:endCxn id="626"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676" name="Google Shape;676;p26"/>
          <p:cNvCxnSpPr>
            <a:stCxn id="624" idx="6"/>
            <a:endCxn id="627"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677" name="Google Shape;677;p26"/>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78" name="Google Shape;678;p26"/>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79" name="Google Shape;679;p26"/>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680" name="Google Shape;680;p26"/>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681" name="Google Shape;681;p26"/>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82" name="Google Shape;682;p26"/>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83" name="Google Shape;683;p26"/>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684" name="Google Shape;684;p26"/>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85" name="Google Shape;685;p26"/>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686" name="Google Shape;686;p26"/>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687" name="Google Shape;687;p26"/>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688" name="Google Shape;688;p26"/>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689" name="Google Shape;689;p26"/>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690" name="Google Shape;690;p26"/>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91" name="Google Shape;691;p26"/>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692" name="Google Shape;692;p26"/>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693" name="Google Shape;693;p26"/>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694" name="Google Shape;694;p26"/>
          <p:cNvCxnSpPr>
            <a:stCxn id="628" idx="6"/>
            <a:endCxn id="606"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695" name="Google Shape;695;p26"/>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696" name="Google Shape;696;p26"/>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697" name="Google Shape;697;p26"/>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grpSp>
        <p:nvGrpSpPr>
          <p:cNvPr id="805" name="Google Shape;805;p28"/>
          <p:cNvGrpSpPr/>
          <p:nvPr/>
        </p:nvGrpSpPr>
        <p:grpSpPr>
          <a:xfrm>
            <a:off x="209504" y="2056289"/>
            <a:ext cx="1055455" cy="1030918"/>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7" name="Google Shape;887;p28"/>
          <p:cNvGrpSpPr/>
          <p:nvPr/>
        </p:nvGrpSpPr>
        <p:grpSpPr>
          <a:xfrm>
            <a:off x="1858240" y="1429225"/>
            <a:ext cx="921407" cy="79746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28"/>
          <p:cNvGrpSpPr/>
          <p:nvPr/>
        </p:nvGrpSpPr>
        <p:grpSpPr>
          <a:xfrm>
            <a:off x="1858240" y="2656261"/>
            <a:ext cx="921400" cy="785200"/>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28"/>
          <p:cNvGrpSpPr/>
          <p:nvPr/>
        </p:nvGrpSpPr>
        <p:grpSpPr>
          <a:xfrm>
            <a:off x="3231306" y="1352333"/>
            <a:ext cx="877879" cy="877818"/>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28"/>
          <p:cNvGrpSpPr/>
          <p:nvPr/>
        </p:nvGrpSpPr>
        <p:grpSpPr>
          <a:xfrm>
            <a:off x="3231582" y="2535430"/>
            <a:ext cx="877298" cy="879686"/>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9" name="Google Shape;949;p28"/>
          <p:cNvCxnSpPr>
            <a:stCxn id="822" idx="1"/>
            <a:endCxn id="890" idx="3"/>
          </p:cNvCxnSpPr>
          <p:nvPr/>
        </p:nvCxnSpPr>
        <p:spPr>
          <a:xfrm rot="10800000" flipH="1">
            <a:off x="1264960" y="1911389"/>
            <a:ext cx="593400" cy="5955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0" name="Google Shape;950;p28"/>
          <p:cNvCxnSpPr>
            <a:stCxn id="822" idx="1"/>
            <a:endCxn id="894" idx="3"/>
          </p:cNvCxnSpPr>
          <p:nvPr/>
        </p:nvCxnSpPr>
        <p:spPr>
          <a:xfrm>
            <a:off x="1264960" y="2506889"/>
            <a:ext cx="593400" cy="6192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1" name="Google Shape;951;p28"/>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952" name="Google Shape;952;p28"/>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953" name="Google Shape;953;p28"/>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954" name="Google Shape;954;p28"/>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955" name="Google Shape;955;p28"/>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956" name="Google Shape;956;p28"/>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957" name="Google Shape;957;p28"/>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958" name="Google Shape;958;p28"/>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959" name="Google Shape;959;p28"/>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960" name="Google Shape;960;p28"/>
          <p:cNvGrpSpPr/>
          <p:nvPr/>
        </p:nvGrpSpPr>
        <p:grpSpPr>
          <a:xfrm>
            <a:off x="4755306" y="1352333"/>
            <a:ext cx="877879" cy="877818"/>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28"/>
          <p:cNvGrpSpPr/>
          <p:nvPr/>
        </p:nvGrpSpPr>
        <p:grpSpPr>
          <a:xfrm>
            <a:off x="4755582" y="2535430"/>
            <a:ext cx="877298" cy="879686"/>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28"/>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015" name="Google Shape;1015;p28"/>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016" name="Google Shape;1016;p28"/>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8"/>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8"/>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019" name="Google Shape;1019;p28"/>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020" name="Google Shape;1020;p28"/>
          <p:cNvGrpSpPr/>
          <p:nvPr/>
        </p:nvGrpSpPr>
        <p:grpSpPr>
          <a:xfrm>
            <a:off x="6357231" y="1352333"/>
            <a:ext cx="877879" cy="877818"/>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28"/>
          <p:cNvGrpSpPr/>
          <p:nvPr/>
        </p:nvGrpSpPr>
        <p:grpSpPr>
          <a:xfrm>
            <a:off x="6357507" y="2535430"/>
            <a:ext cx="877298" cy="879686"/>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4" name="Google Shape;1074;p28"/>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075" name="Google Shape;1075;p28"/>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076" name="Google Shape;1076;p28"/>
          <p:cNvGrpSpPr/>
          <p:nvPr/>
        </p:nvGrpSpPr>
        <p:grpSpPr>
          <a:xfrm>
            <a:off x="7580381" y="1932433"/>
            <a:ext cx="877879" cy="877818"/>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28"/>
          <p:cNvGrpSpPr/>
          <p:nvPr/>
        </p:nvGrpSpPr>
        <p:grpSpPr>
          <a:xfrm>
            <a:off x="7521282" y="2008030"/>
            <a:ext cx="877298" cy="879686"/>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0" name="Google Shape;1130;p28"/>
          <p:cNvCxnSpPr>
            <a:endCxn id="1115"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131" name="Google Shape;1131;p28"/>
          <p:cNvCxnSpPr>
            <a:stCxn id="1063" idx="1"/>
            <a:endCxn id="1115"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132" name="Google Shape;1132;p28"/>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a:t>
            </a:r>
            <a:endParaRPr sz="1100" baseline="30000">
              <a:latin typeface="Consolas"/>
              <a:ea typeface="Consolas"/>
              <a:cs typeface="Consolas"/>
              <a:sym typeface="Consolas"/>
            </a:endParaRPr>
          </a:p>
        </p:txBody>
      </p:sp>
      <p:sp>
        <p:nvSpPr>
          <p:cNvPr id="1133" name="Google Shape;1133;p28"/>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134" name="Google Shape;1134;p28"/>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[l-1]</a:t>
            </a:r>
            <a:endParaRPr sz="1100" baseline="30000">
              <a:latin typeface="Consolas"/>
              <a:ea typeface="Consolas"/>
              <a:cs typeface="Consolas"/>
              <a:sym typeface="Consolas"/>
            </a:endParaRPr>
          </a:p>
        </p:txBody>
      </p:sp>
      <p:cxnSp>
        <p:nvCxnSpPr>
          <p:cNvPr id="1135" name="Google Shape;1135;p28"/>
          <p:cNvCxnSpPr>
            <a:stCxn id="1134" idx="3"/>
            <a:endCxn id="1132"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1136" name="Google Shape;1136;p28"/>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grpSp>
        <p:nvGrpSpPr>
          <p:cNvPr id="1141" name="Google Shape;1141;p29"/>
          <p:cNvGrpSpPr/>
          <p:nvPr/>
        </p:nvGrpSpPr>
        <p:grpSpPr>
          <a:xfrm>
            <a:off x="347454" y="2084814"/>
            <a:ext cx="1055455" cy="1030918"/>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3" name="Google Shape;1223;p29"/>
          <p:cNvGrpSpPr/>
          <p:nvPr/>
        </p:nvGrpSpPr>
        <p:grpSpPr>
          <a:xfrm>
            <a:off x="1858240" y="1429225"/>
            <a:ext cx="921407" cy="79746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29"/>
          <p:cNvGrpSpPr/>
          <p:nvPr/>
        </p:nvGrpSpPr>
        <p:grpSpPr>
          <a:xfrm>
            <a:off x="1858240" y="2656261"/>
            <a:ext cx="921400" cy="785200"/>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29"/>
          <p:cNvGrpSpPr/>
          <p:nvPr/>
        </p:nvGrpSpPr>
        <p:grpSpPr>
          <a:xfrm>
            <a:off x="3231306" y="1352333"/>
            <a:ext cx="877879" cy="877818"/>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29"/>
          <p:cNvGrpSpPr/>
          <p:nvPr/>
        </p:nvGrpSpPr>
        <p:grpSpPr>
          <a:xfrm>
            <a:off x="3231582" y="2535430"/>
            <a:ext cx="877298" cy="879686"/>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5" name="Google Shape;1285;p29"/>
          <p:cNvCxnSpPr>
            <a:stCxn id="1158" idx="1"/>
            <a:endCxn id="1226"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6" name="Google Shape;1286;p29"/>
          <p:cNvCxnSpPr>
            <a:stCxn id="1158" idx="1"/>
            <a:endCxn id="1230"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7" name="Google Shape;1287;p29"/>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288" name="Google Shape;1288;p29"/>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289" name="Google Shape;1289;p29"/>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290" name="Google Shape;1290;p29"/>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291" name="Google Shape;1291;p29"/>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292" name="Google Shape;1292;p29"/>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293" name="Google Shape;1293;p29"/>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294" name="Google Shape;1294;p29"/>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295" name="Google Shape;1295;p29"/>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296" name="Google Shape;1296;p29"/>
          <p:cNvGrpSpPr/>
          <p:nvPr/>
        </p:nvGrpSpPr>
        <p:grpSpPr>
          <a:xfrm>
            <a:off x="4755306" y="1352333"/>
            <a:ext cx="877879" cy="877818"/>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29"/>
          <p:cNvGrpSpPr/>
          <p:nvPr/>
        </p:nvGrpSpPr>
        <p:grpSpPr>
          <a:xfrm>
            <a:off x="4755582" y="2535430"/>
            <a:ext cx="877298" cy="879686"/>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0" name="Google Shape;1350;p29"/>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351" name="Google Shape;1351;p29"/>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352" name="Google Shape;1352;p29"/>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9"/>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9"/>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355" name="Google Shape;1355;p29"/>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356" name="Google Shape;1356;p29"/>
          <p:cNvGrpSpPr/>
          <p:nvPr/>
        </p:nvGrpSpPr>
        <p:grpSpPr>
          <a:xfrm>
            <a:off x="6357231" y="1352333"/>
            <a:ext cx="877879" cy="877818"/>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29"/>
          <p:cNvGrpSpPr/>
          <p:nvPr/>
        </p:nvGrpSpPr>
        <p:grpSpPr>
          <a:xfrm>
            <a:off x="6357507" y="2535430"/>
            <a:ext cx="877298" cy="879686"/>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10" name="Google Shape;1410;p29"/>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411" name="Google Shape;1411;p29"/>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412" name="Google Shape;1412;p29"/>
          <p:cNvGrpSpPr/>
          <p:nvPr/>
        </p:nvGrpSpPr>
        <p:grpSpPr>
          <a:xfrm>
            <a:off x="7580381" y="1932433"/>
            <a:ext cx="877879" cy="877818"/>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29"/>
          <p:cNvGrpSpPr/>
          <p:nvPr/>
        </p:nvGrpSpPr>
        <p:grpSpPr>
          <a:xfrm>
            <a:off x="7521282" y="2008030"/>
            <a:ext cx="877298" cy="879686"/>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66" name="Google Shape;1466;p29"/>
          <p:cNvCxnSpPr>
            <a:endCxn id="1451"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467" name="Google Shape;1467;p29"/>
          <p:cNvCxnSpPr>
            <a:stCxn id="1399" idx="1"/>
            <a:endCxn id="1451"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468" name="Google Shape;1468;p29"/>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469" name="Google Shape;1469;p29"/>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grpSp>
        <p:nvGrpSpPr>
          <p:cNvPr id="1474" name="Google Shape;1474;p30"/>
          <p:cNvGrpSpPr/>
          <p:nvPr/>
        </p:nvGrpSpPr>
        <p:grpSpPr>
          <a:xfrm>
            <a:off x="576054" y="1241389"/>
            <a:ext cx="1528543" cy="1620392"/>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6" name="Google Shape;1556;p30"/>
          <p:cNvGrpSpPr/>
          <p:nvPr/>
        </p:nvGrpSpPr>
        <p:grpSpPr>
          <a:xfrm>
            <a:off x="2086840" y="1124425"/>
            <a:ext cx="921407" cy="79746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30"/>
          <p:cNvGrpSpPr/>
          <p:nvPr/>
        </p:nvGrpSpPr>
        <p:grpSpPr>
          <a:xfrm>
            <a:off x="2086840" y="2351461"/>
            <a:ext cx="921400" cy="785200"/>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30"/>
          <p:cNvGrpSpPr/>
          <p:nvPr/>
        </p:nvGrpSpPr>
        <p:grpSpPr>
          <a:xfrm>
            <a:off x="3459906" y="1047533"/>
            <a:ext cx="877879" cy="877818"/>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30"/>
          <p:cNvGrpSpPr/>
          <p:nvPr/>
        </p:nvGrpSpPr>
        <p:grpSpPr>
          <a:xfrm>
            <a:off x="3460182" y="2230630"/>
            <a:ext cx="877298" cy="879686"/>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18" name="Google Shape;1618;p30"/>
          <p:cNvCxnSpPr>
            <a:stCxn id="1491" idx="1"/>
            <a:endCxn id="1559"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19" name="Google Shape;1619;p30"/>
          <p:cNvCxnSpPr>
            <a:stCxn id="1491" idx="1"/>
            <a:endCxn id="1563"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20" name="Google Shape;1620;p30"/>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621" name="Google Shape;1621;p30"/>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622" name="Google Shape;1622;p30"/>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623" name="Google Shape;1623;p30"/>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24" name="Google Shape;1624;p30"/>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25" name="Google Shape;1625;p30"/>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626" name="Google Shape;1626;p30"/>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627" name="Google Shape;1627;p30"/>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628" name="Google Shape;1628;p30"/>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629" name="Google Shape;1629;p30"/>
          <p:cNvGrpSpPr/>
          <p:nvPr/>
        </p:nvGrpSpPr>
        <p:grpSpPr>
          <a:xfrm>
            <a:off x="4983906" y="1047533"/>
            <a:ext cx="877879" cy="877818"/>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30"/>
          <p:cNvGrpSpPr/>
          <p:nvPr/>
        </p:nvGrpSpPr>
        <p:grpSpPr>
          <a:xfrm>
            <a:off x="4984182" y="2230630"/>
            <a:ext cx="877298" cy="879686"/>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3" name="Google Shape;1683;p30"/>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84" name="Google Shape;1684;p30"/>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85" name="Google Shape;1685;p30"/>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0"/>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0"/>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688" name="Google Shape;1688;p30"/>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689" name="Google Shape;1689;p30"/>
          <p:cNvGrpSpPr/>
          <p:nvPr/>
        </p:nvGrpSpPr>
        <p:grpSpPr>
          <a:xfrm>
            <a:off x="6585831" y="1047533"/>
            <a:ext cx="877879" cy="877818"/>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30"/>
          <p:cNvGrpSpPr/>
          <p:nvPr/>
        </p:nvGrpSpPr>
        <p:grpSpPr>
          <a:xfrm>
            <a:off x="6586107" y="2230630"/>
            <a:ext cx="877298" cy="879686"/>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43" name="Google Shape;1743;p30"/>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744" name="Google Shape;1744;p30"/>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745" name="Google Shape;1745;p30"/>
          <p:cNvGrpSpPr/>
          <p:nvPr/>
        </p:nvGrpSpPr>
        <p:grpSpPr>
          <a:xfrm>
            <a:off x="7808981" y="1627633"/>
            <a:ext cx="877879" cy="877818"/>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30"/>
          <p:cNvGrpSpPr/>
          <p:nvPr/>
        </p:nvGrpSpPr>
        <p:grpSpPr>
          <a:xfrm>
            <a:off x="7749832" y="1728905"/>
            <a:ext cx="877298" cy="879686"/>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99" name="Google Shape;1799;p30"/>
          <p:cNvCxnSpPr>
            <a:endCxn id="1784"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800" name="Google Shape;1800;p30"/>
          <p:cNvCxnSpPr>
            <a:stCxn id="1732" idx="1"/>
            <a:endCxn id="1784"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1801" name="Google Shape;1801;p30"/>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802" name="Google Shape;1802;p30"/>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1803" name="Google Shape;1803;p30"/>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23"/>
          <p:cNvPicPr preferRelativeResize="0"/>
          <p:nvPr/>
        </p:nvPicPr>
        <p:blipFill>
          <a:blip r:embed="rId3">
            <a:alphaModFix/>
          </a:blip>
          <a:stretch>
            <a:fillRect/>
          </a:stretch>
        </p:blipFill>
        <p:spPr>
          <a:xfrm>
            <a:off x="152400" y="152400"/>
            <a:ext cx="8839199" cy="4507256"/>
          </a:xfrm>
          <a:prstGeom prst="rect">
            <a:avLst/>
          </a:prstGeom>
          <a:noFill/>
          <a:ln>
            <a:noFill/>
          </a:ln>
        </p:spPr>
      </p:pic>
      <p:sp>
        <p:nvSpPr>
          <p:cNvPr id="351" name="Google Shape;351;p23"/>
          <p:cNvSpPr/>
          <p:nvPr/>
        </p:nvSpPr>
        <p:spPr>
          <a:xfrm>
            <a:off x="851950" y="3224650"/>
            <a:ext cx="390000" cy="382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4466750" y="3224650"/>
            <a:ext cx="390000" cy="382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a:t>
            </a:r>
            <a:endParaRPr/>
          </a:p>
        </p:txBody>
      </p:sp>
      <p:sp>
        <p:nvSpPr>
          <p:cNvPr id="353" name="Google Shape;353;p23"/>
          <p:cNvSpPr/>
          <p:nvPr/>
        </p:nvSpPr>
        <p:spPr>
          <a:xfrm>
            <a:off x="2659350" y="3224650"/>
            <a:ext cx="390000" cy="382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a:t>
            </a:r>
            <a:endParaRPr/>
          </a:p>
        </p:txBody>
      </p:sp>
      <p:sp>
        <p:nvSpPr>
          <p:cNvPr id="354" name="Google Shape;354;p23"/>
          <p:cNvSpPr/>
          <p:nvPr/>
        </p:nvSpPr>
        <p:spPr>
          <a:xfrm>
            <a:off x="6942950" y="3224650"/>
            <a:ext cx="390000" cy="382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a:t>
            </a:r>
            <a:endParaRPr/>
          </a:p>
        </p:txBody>
      </p:sp>
      <p:sp>
        <p:nvSpPr>
          <p:cNvPr id="355" name="Google Shape;355;p23"/>
          <p:cNvSpPr/>
          <p:nvPr/>
        </p:nvSpPr>
        <p:spPr>
          <a:xfrm>
            <a:off x="7675450" y="3224650"/>
            <a:ext cx="1050900" cy="4857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CNN</a:t>
            </a:r>
            <a:endParaRPr/>
          </a:p>
          <a:p>
            <a:pPr marL="0" lvl="0" indent="0" algn="ctr" rtl="0">
              <a:spcBef>
                <a:spcPts val="0"/>
              </a:spcBef>
              <a:spcAft>
                <a:spcPts val="0"/>
              </a:spcAft>
              <a:buNone/>
            </a:pPr>
            <a:r>
              <a:rPr lang="en"/>
              <a:t>Layer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Basic components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24"/>
          <p:cNvPicPr preferRelativeResize="0"/>
          <p:nvPr/>
        </p:nvPicPr>
        <p:blipFill>
          <a:blip r:embed="rId3">
            <a:alphaModFix/>
          </a:blip>
          <a:stretch>
            <a:fillRect/>
          </a:stretch>
        </p:blipFill>
        <p:spPr>
          <a:xfrm>
            <a:off x="2577200" y="2465300"/>
            <a:ext cx="3000175" cy="2043450"/>
          </a:xfrm>
          <a:prstGeom prst="rect">
            <a:avLst/>
          </a:prstGeom>
          <a:noFill/>
          <a:ln>
            <a:noFill/>
          </a:ln>
        </p:spPr>
      </p:pic>
      <p:pic>
        <p:nvPicPr>
          <p:cNvPr id="361" name="Google Shape;361;p24"/>
          <p:cNvPicPr preferRelativeResize="0"/>
          <p:nvPr/>
        </p:nvPicPr>
        <p:blipFill>
          <a:blip r:embed="rId4">
            <a:alphaModFix/>
          </a:blip>
          <a:stretch>
            <a:fillRect/>
          </a:stretch>
        </p:blipFill>
        <p:spPr>
          <a:xfrm>
            <a:off x="2487116" y="625323"/>
            <a:ext cx="4075500" cy="210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25"/>
          <p:cNvPicPr preferRelativeResize="0"/>
          <p:nvPr/>
        </p:nvPicPr>
        <p:blipFill>
          <a:blip r:embed="rId3">
            <a:alphaModFix/>
          </a:blip>
          <a:stretch>
            <a:fillRect/>
          </a:stretch>
        </p:blipFill>
        <p:spPr>
          <a:xfrm>
            <a:off x="3082713" y="1241800"/>
            <a:ext cx="2978576" cy="2659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26"/>
          <p:cNvPicPr preferRelativeResize="0"/>
          <p:nvPr/>
        </p:nvPicPr>
        <p:blipFill>
          <a:blip r:embed="rId3">
            <a:alphaModFix/>
          </a:blip>
          <a:stretch>
            <a:fillRect/>
          </a:stretch>
        </p:blipFill>
        <p:spPr>
          <a:xfrm>
            <a:off x="1996650" y="2255496"/>
            <a:ext cx="5006599" cy="2565879"/>
          </a:xfrm>
          <a:prstGeom prst="rect">
            <a:avLst/>
          </a:prstGeom>
          <a:noFill/>
          <a:ln>
            <a:noFill/>
          </a:ln>
        </p:spPr>
      </p:pic>
      <p:pic>
        <p:nvPicPr>
          <p:cNvPr id="372" name="Google Shape;372;p26"/>
          <p:cNvPicPr preferRelativeResize="0"/>
          <p:nvPr/>
        </p:nvPicPr>
        <p:blipFill>
          <a:blip r:embed="rId4">
            <a:alphaModFix/>
          </a:blip>
          <a:stretch>
            <a:fillRect/>
          </a:stretch>
        </p:blipFill>
        <p:spPr>
          <a:xfrm>
            <a:off x="2024554" y="386675"/>
            <a:ext cx="3834087" cy="2200657"/>
          </a:xfrm>
          <a:prstGeom prst="rect">
            <a:avLst/>
          </a:prstGeom>
          <a:noFill/>
          <a:ln>
            <a:noFill/>
          </a:ln>
        </p:spPr>
      </p:pic>
      <p:pic>
        <p:nvPicPr>
          <p:cNvPr id="373" name="Google Shape;373;p26"/>
          <p:cNvPicPr preferRelativeResize="0"/>
          <p:nvPr/>
        </p:nvPicPr>
        <p:blipFill>
          <a:blip r:embed="rId5">
            <a:alphaModFix/>
          </a:blip>
          <a:stretch>
            <a:fillRect/>
          </a:stretch>
        </p:blipFill>
        <p:spPr>
          <a:xfrm>
            <a:off x="1883400" y="218725"/>
            <a:ext cx="6101926" cy="1152525"/>
          </a:xfrm>
          <a:prstGeom prst="rect">
            <a:avLst/>
          </a:prstGeom>
          <a:noFill/>
          <a:ln>
            <a:noFill/>
          </a:ln>
        </p:spPr>
      </p:pic>
      <p:sp>
        <p:nvSpPr>
          <p:cNvPr id="374" name="Google Shape;374;p26"/>
          <p:cNvSpPr/>
          <p:nvPr/>
        </p:nvSpPr>
        <p:spPr>
          <a:xfrm>
            <a:off x="6291275" y="2111425"/>
            <a:ext cx="270000" cy="405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5" name="Google Shape;375;p26"/>
          <p:cNvCxnSpPr/>
          <p:nvPr/>
        </p:nvCxnSpPr>
        <p:spPr>
          <a:xfrm rot="10800000" flipH="1">
            <a:off x="6417125" y="1356325"/>
            <a:ext cx="9300" cy="1160100"/>
          </a:xfrm>
          <a:prstGeom prst="straightConnector1">
            <a:avLst/>
          </a:prstGeom>
          <a:noFill/>
          <a:ln w="19050" cap="flat" cmpd="sng">
            <a:solidFill>
              <a:srgbClr val="000000"/>
            </a:solidFill>
            <a:prstDash val="solid"/>
            <a:round/>
            <a:headEnd type="none" w="med" len="med"/>
            <a:tailEnd type="triangle" w="med" len="med"/>
          </a:ln>
        </p:spPr>
      </p:cxnSp>
      <p:pic>
        <p:nvPicPr>
          <p:cNvPr id="376" name="Google Shape;376;p26"/>
          <p:cNvPicPr preferRelativeResize="0"/>
          <p:nvPr/>
        </p:nvPicPr>
        <p:blipFill>
          <a:blip r:embed="rId6">
            <a:alphaModFix/>
          </a:blip>
          <a:stretch>
            <a:fillRect/>
          </a:stretch>
        </p:blipFill>
        <p:spPr>
          <a:xfrm>
            <a:off x="6303850" y="1356325"/>
            <a:ext cx="235850" cy="316900"/>
          </a:xfrm>
          <a:prstGeom prst="rect">
            <a:avLst/>
          </a:prstGeom>
          <a:noFill/>
          <a:ln>
            <a:noFill/>
          </a:ln>
        </p:spPr>
      </p:pic>
      <p:cxnSp>
        <p:nvCxnSpPr>
          <p:cNvPr id="377" name="Google Shape;377;p26"/>
          <p:cNvCxnSpPr/>
          <p:nvPr/>
        </p:nvCxnSpPr>
        <p:spPr>
          <a:xfrm rot="10800000" flipH="1">
            <a:off x="5827900" y="1354525"/>
            <a:ext cx="860700" cy="7200"/>
          </a:xfrm>
          <a:prstGeom prst="straightConnector1">
            <a:avLst/>
          </a:prstGeom>
          <a:noFill/>
          <a:ln w="9525" cap="flat" cmpd="sng">
            <a:solidFill>
              <a:schemeClr val="dk1"/>
            </a:solidFill>
            <a:prstDash val="solid"/>
            <a:round/>
            <a:headEnd type="none" w="med" len="med"/>
            <a:tailEnd type="none" w="med" len="med"/>
          </a:ln>
        </p:spPr>
      </p:cxnSp>
      <p:cxnSp>
        <p:nvCxnSpPr>
          <p:cNvPr id="378" name="Google Shape;378;p26"/>
          <p:cNvCxnSpPr>
            <a:endCxn id="376" idx="0"/>
          </p:cNvCxnSpPr>
          <p:nvPr/>
        </p:nvCxnSpPr>
        <p:spPr>
          <a:xfrm rot="10800000">
            <a:off x="6421775" y="1356325"/>
            <a:ext cx="5700" cy="576900"/>
          </a:xfrm>
          <a:prstGeom prst="straightConnector1">
            <a:avLst/>
          </a:prstGeom>
          <a:noFill/>
          <a:ln w="9525" cap="flat" cmpd="sng">
            <a:solidFill>
              <a:schemeClr val="dk1"/>
            </a:solidFill>
            <a:prstDash val="solid"/>
            <a:round/>
            <a:headEnd type="none" w="med" len="med"/>
            <a:tailEnd type="none" w="med" len="med"/>
          </a:ln>
        </p:spPr>
      </p:cxnSp>
      <p:cxnSp>
        <p:nvCxnSpPr>
          <p:cNvPr id="379" name="Google Shape;379;p26"/>
          <p:cNvCxnSpPr/>
          <p:nvPr/>
        </p:nvCxnSpPr>
        <p:spPr>
          <a:xfrm>
            <a:off x="6138325" y="1361725"/>
            <a:ext cx="677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7"/>
          <p:cNvSpPr/>
          <p:nvPr/>
        </p:nvSpPr>
        <p:spPr>
          <a:xfrm flipH="1">
            <a:off x="691783" y="557444"/>
            <a:ext cx="1333500" cy="1106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flipH="1">
            <a:off x="810720" y="441203"/>
            <a:ext cx="1333500" cy="1106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flipH="1">
            <a:off x="895900" y="370950"/>
            <a:ext cx="1333500" cy="1106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27"/>
          <p:cNvCxnSpPr/>
          <p:nvPr/>
        </p:nvCxnSpPr>
        <p:spPr>
          <a:xfrm rot="10800000" flipH="1">
            <a:off x="2428450" y="9240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388" name="Google Shape;388;p27"/>
          <p:cNvSpPr/>
          <p:nvPr/>
        </p:nvSpPr>
        <p:spPr>
          <a:xfrm>
            <a:off x="3280300" y="5382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Conv3-32</a:t>
            </a:r>
            <a:endParaRPr sz="1500" b="1"/>
          </a:p>
          <a:p>
            <a:pPr marL="0" lvl="0" indent="0" algn="ctr" rtl="0">
              <a:spcBef>
                <a:spcPts val="0"/>
              </a:spcBef>
              <a:spcAft>
                <a:spcPts val="0"/>
              </a:spcAft>
              <a:buNone/>
            </a:pPr>
            <a:r>
              <a:rPr lang="en" sz="1500" b="1"/>
              <a:t>x4</a:t>
            </a:r>
            <a:endParaRPr sz="1500" b="1"/>
          </a:p>
        </p:txBody>
      </p:sp>
      <p:cxnSp>
        <p:nvCxnSpPr>
          <p:cNvPr id="389" name="Google Shape;389;p27"/>
          <p:cNvCxnSpPr/>
          <p:nvPr/>
        </p:nvCxnSpPr>
        <p:spPr>
          <a:xfrm rot="10800000" flipH="1">
            <a:off x="4607625" y="9240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390" name="Google Shape;390;p27"/>
          <p:cNvSpPr/>
          <p:nvPr/>
        </p:nvSpPr>
        <p:spPr>
          <a:xfrm>
            <a:off x="5459475" y="5382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p:txBody>
      </p:sp>
      <p:cxnSp>
        <p:nvCxnSpPr>
          <p:cNvPr id="391" name="Google Shape;391;p27"/>
          <p:cNvCxnSpPr/>
          <p:nvPr/>
        </p:nvCxnSpPr>
        <p:spPr>
          <a:xfrm rot="10800000" flipH="1">
            <a:off x="6807575" y="9240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392" name="Google Shape;392;p27"/>
          <p:cNvSpPr/>
          <p:nvPr/>
        </p:nvSpPr>
        <p:spPr>
          <a:xfrm>
            <a:off x="7659425" y="5382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Conv3-64</a:t>
            </a:r>
            <a:endParaRPr sz="1500" b="1"/>
          </a:p>
          <a:p>
            <a:pPr marL="0" lvl="0" indent="0" algn="ctr" rtl="0">
              <a:spcBef>
                <a:spcPts val="0"/>
              </a:spcBef>
              <a:spcAft>
                <a:spcPts val="0"/>
              </a:spcAft>
              <a:buNone/>
            </a:pPr>
            <a:r>
              <a:rPr lang="en" sz="1500" b="1"/>
              <a:t>x2</a:t>
            </a:r>
            <a:endParaRPr sz="1500" b="1"/>
          </a:p>
        </p:txBody>
      </p:sp>
      <p:cxnSp>
        <p:nvCxnSpPr>
          <p:cNvPr id="393" name="Google Shape;393;p27"/>
          <p:cNvCxnSpPr/>
          <p:nvPr/>
        </p:nvCxnSpPr>
        <p:spPr>
          <a:xfrm>
            <a:off x="8220825" y="1547900"/>
            <a:ext cx="3900" cy="570000"/>
          </a:xfrm>
          <a:prstGeom prst="straightConnector1">
            <a:avLst/>
          </a:prstGeom>
          <a:noFill/>
          <a:ln w="19050" cap="flat" cmpd="sng">
            <a:solidFill>
              <a:schemeClr val="dk1"/>
            </a:solidFill>
            <a:prstDash val="solid"/>
            <a:round/>
            <a:headEnd type="none" w="med" len="med"/>
            <a:tailEnd type="triangle" w="med" len="med"/>
          </a:ln>
        </p:spPr>
      </p:cxnSp>
      <p:sp>
        <p:nvSpPr>
          <p:cNvPr id="394" name="Google Shape;394;p27"/>
          <p:cNvSpPr/>
          <p:nvPr/>
        </p:nvSpPr>
        <p:spPr>
          <a:xfrm>
            <a:off x="7701225" y="23554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395" name="Google Shape;395;p27"/>
          <p:cNvCxnSpPr/>
          <p:nvPr/>
        </p:nvCxnSpPr>
        <p:spPr>
          <a:xfrm flipH="1">
            <a:off x="6880200" y="273805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396" name="Google Shape;396;p27"/>
          <p:cNvSpPr/>
          <p:nvPr/>
        </p:nvSpPr>
        <p:spPr>
          <a:xfrm>
            <a:off x="5459475" y="2355400"/>
            <a:ext cx="11970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Conv3-128</a:t>
            </a:r>
            <a:endParaRPr sz="1500" b="1"/>
          </a:p>
          <a:p>
            <a:pPr marL="0" lvl="0" indent="0" algn="ctr" rtl="0">
              <a:spcBef>
                <a:spcPts val="0"/>
              </a:spcBef>
              <a:spcAft>
                <a:spcPts val="0"/>
              </a:spcAft>
              <a:buNone/>
            </a:pPr>
            <a:r>
              <a:rPr lang="en" sz="1500" b="1"/>
              <a:t>x1</a:t>
            </a:r>
            <a:endParaRPr sz="1500" b="1"/>
          </a:p>
        </p:txBody>
      </p:sp>
      <p:cxnSp>
        <p:nvCxnSpPr>
          <p:cNvPr id="397" name="Google Shape;397;p27"/>
          <p:cNvCxnSpPr/>
          <p:nvPr/>
        </p:nvCxnSpPr>
        <p:spPr>
          <a:xfrm flipH="1">
            <a:off x="4635375" y="273805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398" name="Google Shape;398;p27"/>
          <p:cNvSpPr/>
          <p:nvPr/>
        </p:nvSpPr>
        <p:spPr>
          <a:xfrm>
            <a:off x="3280300" y="23554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399" name="Google Shape;399;p27"/>
          <p:cNvCxnSpPr/>
          <p:nvPr/>
        </p:nvCxnSpPr>
        <p:spPr>
          <a:xfrm>
            <a:off x="3793900" y="3375925"/>
            <a:ext cx="15900" cy="549300"/>
          </a:xfrm>
          <a:prstGeom prst="straightConnector1">
            <a:avLst/>
          </a:prstGeom>
          <a:noFill/>
          <a:ln w="19050" cap="flat" cmpd="sng">
            <a:solidFill>
              <a:schemeClr val="dk1"/>
            </a:solidFill>
            <a:prstDash val="solid"/>
            <a:round/>
            <a:headEnd type="none" w="med" len="med"/>
            <a:tailEnd type="triangle" w="med" len="med"/>
          </a:ln>
        </p:spPr>
      </p:cxnSp>
      <p:sp>
        <p:nvSpPr>
          <p:cNvPr id="400" name="Google Shape;400;p27"/>
          <p:cNvSpPr/>
          <p:nvPr/>
        </p:nvSpPr>
        <p:spPr>
          <a:xfrm>
            <a:off x="3280300" y="41735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FC-512</a:t>
            </a:r>
            <a:endParaRPr sz="1500" b="1"/>
          </a:p>
        </p:txBody>
      </p:sp>
      <p:cxnSp>
        <p:nvCxnSpPr>
          <p:cNvPr id="401" name="Google Shape;401;p27"/>
          <p:cNvCxnSpPr/>
          <p:nvPr/>
        </p:nvCxnSpPr>
        <p:spPr>
          <a:xfrm rot="10800000" flipH="1">
            <a:off x="4635375" y="45584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402" name="Google Shape;402;p27"/>
          <p:cNvSpPr/>
          <p:nvPr/>
        </p:nvSpPr>
        <p:spPr>
          <a:xfrm>
            <a:off x="5495175" y="41726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Feature</a:t>
            </a:r>
            <a:endParaRPr sz="1500" b="1"/>
          </a:p>
          <a:p>
            <a:pPr marL="0" lvl="0" indent="0" algn="ctr" rtl="0">
              <a:spcBef>
                <a:spcPts val="0"/>
              </a:spcBef>
              <a:spcAft>
                <a:spcPts val="0"/>
              </a:spcAft>
              <a:buNone/>
            </a:pPr>
            <a:r>
              <a:rPr lang="en" sz="1500" b="1"/>
              <a:t>Vector</a:t>
            </a:r>
            <a:endParaRPr sz="1500" b="1"/>
          </a:p>
        </p:txBody>
      </p:sp>
      <p:sp>
        <p:nvSpPr>
          <p:cNvPr id="403" name="Google Shape;403;p27"/>
          <p:cNvSpPr txBox="1"/>
          <p:nvPr/>
        </p:nvSpPr>
        <p:spPr>
          <a:xfrm>
            <a:off x="5631375" y="3783550"/>
            <a:ext cx="853200" cy="39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Output</a:t>
            </a:r>
            <a:endParaRPr b="1"/>
          </a:p>
          <a:p>
            <a:pPr marL="0" lvl="0" indent="0" algn="l" rtl="0">
              <a:spcBef>
                <a:spcPts val="0"/>
              </a:spcBef>
              <a:spcAft>
                <a:spcPts val="0"/>
              </a:spcAft>
              <a:buNone/>
            </a:pPr>
            <a:endParaRPr/>
          </a:p>
        </p:txBody>
      </p:sp>
      <p:sp>
        <p:nvSpPr>
          <p:cNvPr id="404" name="Google Shape;404;p27"/>
          <p:cNvSpPr txBox="1"/>
          <p:nvPr/>
        </p:nvSpPr>
        <p:spPr>
          <a:xfrm>
            <a:off x="1236250" y="0"/>
            <a:ext cx="6528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Input</a:t>
            </a:r>
            <a:endParaRPr b="1"/>
          </a:p>
          <a:p>
            <a:pPr marL="0" lvl="0" indent="0" algn="l" rtl="0">
              <a:spcBef>
                <a:spcPts val="0"/>
              </a:spcBef>
              <a:spcAft>
                <a:spcPts val="0"/>
              </a:spcAft>
              <a:buNone/>
            </a:pPr>
            <a:endParaRPr/>
          </a:p>
        </p:txBody>
      </p:sp>
      <p:sp>
        <p:nvSpPr>
          <p:cNvPr id="405" name="Google Shape;405;p27"/>
          <p:cNvSpPr txBox="1"/>
          <p:nvPr/>
        </p:nvSpPr>
        <p:spPr>
          <a:xfrm>
            <a:off x="1003775" y="1759600"/>
            <a:ext cx="947400" cy="2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32x32x3</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28"/>
          <p:cNvPicPr preferRelativeResize="0"/>
          <p:nvPr/>
        </p:nvPicPr>
        <p:blipFill>
          <a:blip r:embed="rId3">
            <a:alphaModFix/>
          </a:blip>
          <a:stretch>
            <a:fillRect/>
          </a:stretch>
        </p:blipFill>
        <p:spPr>
          <a:xfrm>
            <a:off x="4220250" y="2454675"/>
            <a:ext cx="3251375" cy="2646550"/>
          </a:xfrm>
          <a:prstGeom prst="rect">
            <a:avLst/>
          </a:prstGeom>
          <a:noFill/>
          <a:ln>
            <a:noFill/>
          </a:ln>
        </p:spPr>
      </p:pic>
      <p:pic>
        <p:nvPicPr>
          <p:cNvPr id="411" name="Google Shape;411;p28"/>
          <p:cNvPicPr preferRelativeResize="0"/>
          <p:nvPr/>
        </p:nvPicPr>
        <p:blipFill>
          <a:blip r:embed="rId4">
            <a:alphaModFix/>
          </a:blip>
          <a:stretch>
            <a:fillRect/>
          </a:stretch>
        </p:blipFill>
        <p:spPr>
          <a:xfrm>
            <a:off x="4161400" y="177050"/>
            <a:ext cx="3726600" cy="2057025"/>
          </a:xfrm>
          <a:prstGeom prst="rect">
            <a:avLst/>
          </a:prstGeom>
          <a:noFill/>
          <a:ln>
            <a:noFill/>
          </a:ln>
        </p:spPr>
      </p:pic>
      <p:pic>
        <p:nvPicPr>
          <p:cNvPr id="412" name="Google Shape;412;p28"/>
          <p:cNvPicPr preferRelativeResize="0"/>
          <p:nvPr/>
        </p:nvPicPr>
        <p:blipFill>
          <a:blip r:embed="rId5">
            <a:alphaModFix/>
          </a:blip>
          <a:stretch>
            <a:fillRect/>
          </a:stretch>
        </p:blipFill>
        <p:spPr>
          <a:xfrm>
            <a:off x="762375" y="2454675"/>
            <a:ext cx="3329666" cy="2260749"/>
          </a:xfrm>
          <a:prstGeom prst="rect">
            <a:avLst/>
          </a:prstGeom>
          <a:noFill/>
          <a:ln>
            <a:noFill/>
          </a:ln>
        </p:spPr>
      </p:pic>
      <p:pic>
        <p:nvPicPr>
          <p:cNvPr id="413" name="Google Shape;413;p28"/>
          <p:cNvPicPr preferRelativeResize="0"/>
          <p:nvPr/>
        </p:nvPicPr>
        <p:blipFill>
          <a:blip r:embed="rId6">
            <a:alphaModFix/>
          </a:blip>
          <a:stretch>
            <a:fillRect/>
          </a:stretch>
        </p:blipFill>
        <p:spPr>
          <a:xfrm>
            <a:off x="762363" y="241013"/>
            <a:ext cx="2734534" cy="1969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29"/>
          <p:cNvPicPr preferRelativeResize="0"/>
          <p:nvPr/>
        </p:nvPicPr>
        <p:blipFill>
          <a:blip r:embed="rId3">
            <a:alphaModFix/>
          </a:blip>
          <a:stretch>
            <a:fillRect/>
          </a:stretch>
        </p:blipFill>
        <p:spPr>
          <a:xfrm>
            <a:off x="219900" y="305850"/>
            <a:ext cx="5077051" cy="2003750"/>
          </a:xfrm>
          <a:prstGeom prst="rect">
            <a:avLst/>
          </a:prstGeom>
          <a:noFill/>
          <a:ln>
            <a:noFill/>
          </a:ln>
        </p:spPr>
      </p:pic>
      <p:pic>
        <p:nvPicPr>
          <p:cNvPr id="419" name="Google Shape;419;p29"/>
          <p:cNvPicPr preferRelativeResize="0"/>
          <p:nvPr/>
        </p:nvPicPr>
        <p:blipFill>
          <a:blip r:embed="rId4">
            <a:alphaModFix/>
          </a:blip>
          <a:stretch>
            <a:fillRect/>
          </a:stretch>
        </p:blipFill>
        <p:spPr>
          <a:xfrm>
            <a:off x="5382600" y="134050"/>
            <a:ext cx="2583125" cy="2063150"/>
          </a:xfrm>
          <a:prstGeom prst="rect">
            <a:avLst/>
          </a:prstGeom>
          <a:noFill/>
          <a:ln>
            <a:noFill/>
          </a:ln>
        </p:spPr>
      </p:pic>
      <p:pic>
        <p:nvPicPr>
          <p:cNvPr id="420" name="Google Shape;420;p29"/>
          <p:cNvPicPr preferRelativeResize="0"/>
          <p:nvPr/>
        </p:nvPicPr>
        <p:blipFill>
          <a:blip r:embed="rId5">
            <a:alphaModFix/>
          </a:blip>
          <a:stretch>
            <a:fillRect/>
          </a:stretch>
        </p:blipFill>
        <p:spPr>
          <a:xfrm>
            <a:off x="502250" y="2701375"/>
            <a:ext cx="2137025" cy="2308574"/>
          </a:xfrm>
          <a:prstGeom prst="rect">
            <a:avLst/>
          </a:prstGeom>
          <a:noFill/>
          <a:ln>
            <a:noFill/>
          </a:ln>
        </p:spPr>
      </p:pic>
      <p:pic>
        <p:nvPicPr>
          <p:cNvPr id="421" name="Google Shape;421;p29"/>
          <p:cNvPicPr preferRelativeResize="0"/>
          <p:nvPr/>
        </p:nvPicPr>
        <p:blipFill>
          <a:blip r:embed="rId6">
            <a:alphaModFix/>
          </a:blip>
          <a:stretch>
            <a:fillRect/>
          </a:stretch>
        </p:blipFill>
        <p:spPr>
          <a:xfrm>
            <a:off x="2742575" y="2725975"/>
            <a:ext cx="2290350" cy="2173495"/>
          </a:xfrm>
          <a:prstGeom prst="rect">
            <a:avLst/>
          </a:prstGeom>
          <a:noFill/>
          <a:ln>
            <a:noFill/>
          </a:ln>
        </p:spPr>
      </p:pic>
      <p:pic>
        <p:nvPicPr>
          <p:cNvPr id="422" name="Google Shape;422;p29"/>
          <p:cNvPicPr preferRelativeResize="0"/>
          <p:nvPr/>
        </p:nvPicPr>
        <p:blipFill>
          <a:blip r:embed="rId7">
            <a:alphaModFix/>
          </a:blip>
          <a:stretch>
            <a:fillRect/>
          </a:stretch>
        </p:blipFill>
        <p:spPr>
          <a:xfrm>
            <a:off x="5512850" y="2725975"/>
            <a:ext cx="2711208" cy="2173500"/>
          </a:xfrm>
          <a:prstGeom prst="rect">
            <a:avLst/>
          </a:prstGeom>
          <a:noFill/>
          <a:ln>
            <a:noFill/>
          </a:ln>
        </p:spPr>
      </p:pic>
      <p:pic>
        <p:nvPicPr>
          <p:cNvPr id="423" name="Google Shape;423;p29"/>
          <p:cNvPicPr preferRelativeResize="0"/>
          <p:nvPr/>
        </p:nvPicPr>
        <p:blipFill>
          <a:blip r:embed="rId8">
            <a:alphaModFix/>
          </a:blip>
          <a:stretch>
            <a:fillRect/>
          </a:stretch>
        </p:blipFill>
        <p:spPr>
          <a:xfrm>
            <a:off x="5404137" y="205813"/>
            <a:ext cx="2928625" cy="2365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0"/>
          <p:cNvSpPr/>
          <p:nvPr/>
        </p:nvSpPr>
        <p:spPr>
          <a:xfrm>
            <a:off x="2002800"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29" name="Google Shape;429;p30"/>
          <p:cNvSpPr/>
          <p:nvPr/>
        </p:nvSpPr>
        <p:spPr>
          <a:xfrm>
            <a:off x="2586351"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0" name="Google Shape;430;p30"/>
          <p:cNvCxnSpPr>
            <a:stCxn id="428" idx="3"/>
            <a:endCxn id="429" idx="1"/>
          </p:cNvCxnSpPr>
          <p:nvPr/>
        </p:nvCxnSpPr>
        <p:spPr>
          <a:xfrm>
            <a:off x="2265600" y="32523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31" name="Google Shape;431;p30"/>
          <p:cNvCxnSpPr>
            <a:stCxn id="429" idx="1"/>
            <a:endCxn id="428" idx="3"/>
          </p:cNvCxnSpPr>
          <p:nvPr/>
        </p:nvCxnSpPr>
        <p:spPr>
          <a:xfrm rot="10800000">
            <a:off x="2265651" y="32523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432" name="Google Shape;432;p30"/>
          <p:cNvSpPr/>
          <p:nvPr/>
        </p:nvSpPr>
        <p:spPr>
          <a:xfrm>
            <a:off x="3202780"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33" name="Google Shape;433;p30"/>
          <p:cNvSpPr/>
          <p:nvPr/>
        </p:nvSpPr>
        <p:spPr>
          <a:xfrm>
            <a:off x="3786331"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4" name="Google Shape;434;p30"/>
          <p:cNvCxnSpPr>
            <a:stCxn id="432" idx="3"/>
            <a:endCxn id="433" idx="1"/>
          </p:cNvCxnSpPr>
          <p:nvPr/>
        </p:nvCxnSpPr>
        <p:spPr>
          <a:xfrm>
            <a:off x="3465580" y="32523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35" name="Google Shape;435;p30"/>
          <p:cNvCxnSpPr>
            <a:stCxn id="433" idx="1"/>
            <a:endCxn id="432" idx="3"/>
          </p:cNvCxnSpPr>
          <p:nvPr/>
        </p:nvCxnSpPr>
        <p:spPr>
          <a:xfrm rot="10800000">
            <a:off x="3465631" y="32523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36" name="Google Shape;436;p30"/>
          <p:cNvCxnSpPr/>
          <p:nvPr/>
        </p:nvCxnSpPr>
        <p:spPr>
          <a:xfrm>
            <a:off x="2865713" y="32523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37" name="Google Shape;437;p30"/>
          <p:cNvCxnSpPr/>
          <p:nvPr/>
        </p:nvCxnSpPr>
        <p:spPr>
          <a:xfrm rot="10800000">
            <a:off x="2865641" y="32523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438" name="Google Shape;438;p30"/>
          <p:cNvSpPr/>
          <p:nvPr/>
        </p:nvSpPr>
        <p:spPr>
          <a:xfrm>
            <a:off x="4369882"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9" name="Google Shape;439;p30"/>
          <p:cNvCxnSpPr>
            <a:endCxn id="438" idx="1"/>
          </p:cNvCxnSpPr>
          <p:nvPr/>
        </p:nvCxnSpPr>
        <p:spPr>
          <a:xfrm>
            <a:off x="4049182" y="32523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0" name="Google Shape;440;p30"/>
          <p:cNvCxnSpPr>
            <a:stCxn id="438" idx="1"/>
          </p:cNvCxnSpPr>
          <p:nvPr/>
        </p:nvCxnSpPr>
        <p:spPr>
          <a:xfrm rot="10800000">
            <a:off x="4049182" y="32523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1" name="Google Shape;441;p30"/>
          <p:cNvSpPr/>
          <p:nvPr/>
        </p:nvSpPr>
        <p:spPr>
          <a:xfrm>
            <a:off x="4986312"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42" name="Google Shape;442;p30"/>
          <p:cNvSpPr/>
          <p:nvPr/>
        </p:nvSpPr>
        <p:spPr>
          <a:xfrm>
            <a:off x="5569863"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43" name="Google Shape;443;p30"/>
          <p:cNvCxnSpPr>
            <a:stCxn id="441" idx="3"/>
            <a:endCxn id="442" idx="1"/>
          </p:cNvCxnSpPr>
          <p:nvPr/>
        </p:nvCxnSpPr>
        <p:spPr>
          <a:xfrm>
            <a:off x="5249112" y="32523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4" name="Google Shape;444;p30"/>
          <p:cNvCxnSpPr>
            <a:stCxn id="442" idx="1"/>
            <a:endCxn id="441" idx="3"/>
          </p:cNvCxnSpPr>
          <p:nvPr/>
        </p:nvCxnSpPr>
        <p:spPr>
          <a:xfrm rot="10800000">
            <a:off x="5249163" y="32523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45" name="Google Shape;445;p30"/>
          <p:cNvCxnSpPr/>
          <p:nvPr/>
        </p:nvCxnSpPr>
        <p:spPr>
          <a:xfrm>
            <a:off x="4649245" y="32523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6" name="Google Shape;446;p30"/>
          <p:cNvCxnSpPr/>
          <p:nvPr/>
        </p:nvCxnSpPr>
        <p:spPr>
          <a:xfrm rot="10800000">
            <a:off x="4649172" y="32523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7" name="Google Shape;447;p30"/>
          <p:cNvSpPr/>
          <p:nvPr/>
        </p:nvSpPr>
        <p:spPr>
          <a:xfrm>
            <a:off x="2002800"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48" name="Google Shape;448;p30"/>
          <p:cNvSpPr/>
          <p:nvPr/>
        </p:nvSpPr>
        <p:spPr>
          <a:xfrm>
            <a:off x="2586351"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49" name="Google Shape;449;p30"/>
          <p:cNvCxnSpPr>
            <a:stCxn id="447" idx="3"/>
            <a:endCxn id="448" idx="1"/>
          </p:cNvCxnSpPr>
          <p:nvPr/>
        </p:nvCxnSpPr>
        <p:spPr>
          <a:xfrm>
            <a:off x="2265600" y="2467364"/>
            <a:ext cx="320700" cy="0"/>
          </a:xfrm>
          <a:prstGeom prst="straightConnector1">
            <a:avLst/>
          </a:prstGeom>
          <a:noFill/>
          <a:ln w="19050" cap="flat" cmpd="sng">
            <a:solidFill>
              <a:srgbClr val="000000"/>
            </a:solidFill>
            <a:prstDash val="solid"/>
            <a:round/>
            <a:headEnd type="triangle" w="med" len="med"/>
            <a:tailEnd type="triangle" w="med" len="med"/>
          </a:ln>
        </p:spPr>
      </p:cxnSp>
      <p:sp>
        <p:nvSpPr>
          <p:cNvPr id="450" name="Google Shape;450;p30"/>
          <p:cNvSpPr/>
          <p:nvPr/>
        </p:nvSpPr>
        <p:spPr>
          <a:xfrm>
            <a:off x="3202780"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51" name="Google Shape;451;p30"/>
          <p:cNvSpPr/>
          <p:nvPr/>
        </p:nvSpPr>
        <p:spPr>
          <a:xfrm>
            <a:off x="3786331"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52" name="Google Shape;452;p30"/>
          <p:cNvCxnSpPr>
            <a:stCxn id="450" idx="3"/>
            <a:endCxn id="451" idx="1"/>
          </p:cNvCxnSpPr>
          <p:nvPr/>
        </p:nvCxnSpPr>
        <p:spPr>
          <a:xfrm>
            <a:off x="3465580" y="246736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53" name="Google Shape;453;p30"/>
          <p:cNvCxnSpPr>
            <a:stCxn id="451" idx="1"/>
            <a:endCxn id="450" idx="3"/>
          </p:cNvCxnSpPr>
          <p:nvPr/>
        </p:nvCxnSpPr>
        <p:spPr>
          <a:xfrm rot="10800000">
            <a:off x="3465631" y="246736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54" name="Google Shape;454;p30"/>
          <p:cNvCxnSpPr/>
          <p:nvPr/>
        </p:nvCxnSpPr>
        <p:spPr>
          <a:xfrm>
            <a:off x="2865713" y="2467450"/>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55" name="Google Shape;455;p30"/>
          <p:cNvCxnSpPr/>
          <p:nvPr/>
        </p:nvCxnSpPr>
        <p:spPr>
          <a:xfrm rot="10800000">
            <a:off x="2865641" y="2467450"/>
            <a:ext cx="320700" cy="0"/>
          </a:xfrm>
          <a:prstGeom prst="straightConnector1">
            <a:avLst/>
          </a:prstGeom>
          <a:noFill/>
          <a:ln w="19050" cap="flat" cmpd="sng">
            <a:solidFill>
              <a:schemeClr val="dk1"/>
            </a:solidFill>
            <a:prstDash val="solid"/>
            <a:round/>
            <a:headEnd type="none" w="med" len="med"/>
            <a:tailEnd type="triangle" w="med" len="med"/>
          </a:ln>
        </p:spPr>
      </p:cxnSp>
      <p:sp>
        <p:nvSpPr>
          <p:cNvPr id="456" name="Google Shape;456;p30"/>
          <p:cNvSpPr/>
          <p:nvPr/>
        </p:nvSpPr>
        <p:spPr>
          <a:xfrm>
            <a:off x="4369882"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57" name="Google Shape;457;p30"/>
          <p:cNvCxnSpPr>
            <a:endCxn id="456" idx="1"/>
          </p:cNvCxnSpPr>
          <p:nvPr/>
        </p:nvCxnSpPr>
        <p:spPr>
          <a:xfrm>
            <a:off x="4049182" y="246736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58" name="Google Shape;458;p30"/>
          <p:cNvCxnSpPr>
            <a:stCxn id="456" idx="1"/>
          </p:cNvCxnSpPr>
          <p:nvPr/>
        </p:nvCxnSpPr>
        <p:spPr>
          <a:xfrm rot="10800000">
            <a:off x="4049182" y="2467364"/>
            <a:ext cx="320700" cy="0"/>
          </a:xfrm>
          <a:prstGeom prst="straightConnector1">
            <a:avLst/>
          </a:prstGeom>
          <a:noFill/>
          <a:ln w="19050" cap="flat" cmpd="sng">
            <a:solidFill>
              <a:schemeClr val="dk1"/>
            </a:solidFill>
            <a:prstDash val="solid"/>
            <a:round/>
            <a:headEnd type="none" w="med" len="med"/>
            <a:tailEnd type="triangle" w="med" len="med"/>
          </a:ln>
        </p:spPr>
      </p:cxnSp>
      <p:sp>
        <p:nvSpPr>
          <p:cNvPr id="459" name="Google Shape;459;p30"/>
          <p:cNvSpPr/>
          <p:nvPr/>
        </p:nvSpPr>
        <p:spPr>
          <a:xfrm>
            <a:off x="4986312"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60" name="Google Shape;460;p30"/>
          <p:cNvSpPr/>
          <p:nvPr/>
        </p:nvSpPr>
        <p:spPr>
          <a:xfrm>
            <a:off x="5569863"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61" name="Google Shape;461;p30"/>
          <p:cNvCxnSpPr>
            <a:stCxn id="459" idx="3"/>
            <a:endCxn id="460" idx="1"/>
          </p:cNvCxnSpPr>
          <p:nvPr/>
        </p:nvCxnSpPr>
        <p:spPr>
          <a:xfrm>
            <a:off x="5249112" y="246736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62" name="Google Shape;462;p30"/>
          <p:cNvCxnSpPr>
            <a:stCxn id="460" idx="1"/>
            <a:endCxn id="459" idx="3"/>
          </p:cNvCxnSpPr>
          <p:nvPr/>
        </p:nvCxnSpPr>
        <p:spPr>
          <a:xfrm rot="10800000">
            <a:off x="5249163" y="246736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63" name="Google Shape;463;p30"/>
          <p:cNvCxnSpPr/>
          <p:nvPr/>
        </p:nvCxnSpPr>
        <p:spPr>
          <a:xfrm>
            <a:off x="4649245" y="2467450"/>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64" name="Google Shape;464;p30"/>
          <p:cNvCxnSpPr/>
          <p:nvPr/>
        </p:nvCxnSpPr>
        <p:spPr>
          <a:xfrm rot="10800000">
            <a:off x="4649172" y="2467450"/>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65" name="Google Shape;465;p30"/>
          <p:cNvCxnSpPr>
            <a:stCxn id="428" idx="0"/>
            <a:endCxn id="447" idx="2"/>
          </p:cNvCxnSpPr>
          <p:nvPr/>
        </p:nvCxnSpPr>
        <p:spPr>
          <a:xfrm rot="10800000">
            <a:off x="2134200"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6" name="Google Shape;466;p30"/>
          <p:cNvCxnSpPr/>
          <p:nvPr/>
        </p:nvCxnSpPr>
        <p:spPr>
          <a:xfrm rot="10800000">
            <a:off x="2717813"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7" name="Google Shape;467;p30"/>
          <p:cNvCxnSpPr/>
          <p:nvPr/>
        </p:nvCxnSpPr>
        <p:spPr>
          <a:xfrm rot="10800000">
            <a:off x="3334242"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8" name="Google Shape;468;p30"/>
          <p:cNvCxnSpPr/>
          <p:nvPr/>
        </p:nvCxnSpPr>
        <p:spPr>
          <a:xfrm rot="10800000">
            <a:off x="3917793"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9" name="Google Shape;469;p30"/>
          <p:cNvCxnSpPr/>
          <p:nvPr/>
        </p:nvCxnSpPr>
        <p:spPr>
          <a:xfrm rot="10800000">
            <a:off x="4501344" y="27005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0" name="Google Shape;470;p30"/>
          <p:cNvCxnSpPr/>
          <p:nvPr/>
        </p:nvCxnSpPr>
        <p:spPr>
          <a:xfrm rot="10800000">
            <a:off x="5117773" y="27005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1" name="Google Shape;471;p30"/>
          <p:cNvCxnSpPr/>
          <p:nvPr/>
        </p:nvCxnSpPr>
        <p:spPr>
          <a:xfrm rot="10800000">
            <a:off x="5701324"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2" name="Google Shape;472;p30"/>
          <p:cNvCxnSpPr/>
          <p:nvPr/>
        </p:nvCxnSpPr>
        <p:spPr>
          <a:xfrm rot="10800000">
            <a:off x="2134262" y="1915514"/>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3" name="Google Shape;473;p30"/>
          <p:cNvCxnSpPr/>
          <p:nvPr/>
        </p:nvCxnSpPr>
        <p:spPr>
          <a:xfrm rot="10800000">
            <a:off x="2717813" y="1915514"/>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4" name="Google Shape;474;p30"/>
          <p:cNvCxnSpPr/>
          <p:nvPr/>
        </p:nvCxnSpPr>
        <p:spPr>
          <a:xfrm rot="10800000">
            <a:off x="3334242" y="1915514"/>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5" name="Google Shape;475;p30"/>
          <p:cNvCxnSpPr/>
          <p:nvPr/>
        </p:nvCxnSpPr>
        <p:spPr>
          <a:xfrm rot="10800000">
            <a:off x="3917793" y="1915514"/>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6" name="Google Shape;476;p30"/>
          <p:cNvCxnSpPr/>
          <p:nvPr/>
        </p:nvCxnSpPr>
        <p:spPr>
          <a:xfrm rot="10800000">
            <a:off x="4501344" y="191556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7" name="Google Shape;477;p30"/>
          <p:cNvCxnSpPr/>
          <p:nvPr/>
        </p:nvCxnSpPr>
        <p:spPr>
          <a:xfrm rot="10800000">
            <a:off x="5117773" y="191556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8" name="Google Shape;478;p30"/>
          <p:cNvCxnSpPr/>
          <p:nvPr/>
        </p:nvCxnSpPr>
        <p:spPr>
          <a:xfrm rot="10800000">
            <a:off x="5701324" y="1915514"/>
            <a:ext cx="0" cy="318900"/>
          </a:xfrm>
          <a:prstGeom prst="straightConnector1">
            <a:avLst/>
          </a:prstGeom>
          <a:noFill/>
          <a:ln w="19050" cap="flat" cmpd="sng">
            <a:solidFill>
              <a:srgbClr val="000000"/>
            </a:solidFill>
            <a:prstDash val="solid"/>
            <a:round/>
            <a:headEnd type="none" w="med" len="med"/>
            <a:tailEnd type="triangle" w="med" len="med"/>
          </a:ln>
        </p:spPr>
      </p:cxnSp>
      <p:sp>
        <p:nvSpPr>
          <p:cNvPr id="479" name="Google Shape;479;p30"/>
          <p:cNvSpPr/>
          <p:nvPr/>
        </p:nvSpPr>
        <p:spPr>
          <a:xfrm>
            <a:off x="2006875" y="1539789"/>
            <a:ext cx="3822000" cy="3756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sp>
        <p:nvSpPr>
          <p:cNvPr id="480" name="Google Shape;480;p30"/>
          <p:cNvSpPr/>
          <p:nvPr/>
        </p:nvSpPr>
        <p:spPr>
          <a:xfrm>
            <a:off x="2007774" y="923175"/>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481" name="Google Shape;481;p30"/>
          <p:cNvSpPr/>
          <p:nvPr/>
        </p:nvSpPr>
        <p:spPr>
          <a:xfrm>
            <a:off x="2006724" y="458800"/>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cxnSp>
        <p:nvCxnSpPr>
          <p:cNvPr id="482" name="Google Shape;482;p30"/>
          <p:cNvCxnSpPr>
            <a:stCxn id="479" idx="0"/>
          </p:cNvCxnSpPr>
          <p:nvPr/>
        </p:nvCxnSpPr>
        <p:spPr>
          <a:xfrm rot="10800000" flipH="1">
            <a:off x="3917875" y="1255989"/>
            <a:ext cx="3900" cy="283800"/>
          </a:xfrm>
          <a:prstGeom prst="straightConnector1">
            <a:avLst/>
          </a:prstGeom>
          <a:noFill/>
          <a:ln w="19050" cap="flat" cmpd="sng">
            <a:solidFill>
              <a:srgbClr val="000000"/>
            </a:solidFill>
            <a:prstDash val="solid"/>
            <a:round/>
            <a:headEnd type="none" w="med" len="med"/>
            <a:tailEnd type="triangle" w="med" len="med"/>
          </a:ln>
        </p:spPr>
      </p:cxnSp>
      <p:cxnSp>
        <p:nvCxnSpPr>
          <p:cNvPr id="483" name="Google Shape;483;p30"/>
          <p:cNvCxnSpPr>
            <a:stCxn id="484" idx="0"/>
          </p:cNvCxnSpPr>
          <p:nvPr/>
        </p:nvCxnSpPr>
        <p:spPr>
          <a:xfrm rot="10800000">
            <a:off x="2134200"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84" name="Google Shape;484;p30"/>
          <p:cNvSpPr/>
          <p:nvPr/>
        </p:nvSpPr>
        <p:spPr>
          <a:xfrm>
            <a:off x="2002800"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6186375" y="3108375"/>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486" name="Google Shape;486;p30"/>
          <p:cNvCxnSpPr/>
          <p:nvPr/>
        </p:nvCxnSpPr>
        <p:spPr>
          <a:xfrm rot="10800000" flipH="1">
            <a:off x="2134200" y="3441575"/>
            <a:ext cx="4149300" cy="179400"/>
          </a:xfrm>
          <a:prstGeom prst="bentConnector3">
            <a:avLst>
              <a:gd name="adj1" fmla="val 100002"/>
            </a:avLst>
          </a:prstGeom>
          <a:noFill/>
          <a:ln w="9525" cap="flat" cmpd="sng">
            <a:solidFill>
              <a:srgbClr val="000000"/>
            </a:solidFill>
            <a:prstDash val="solid"/>
            <a:round/>
            <a:headEnd type="none" w="med" len="med"/>
            <a:tailEnd type="none" w="med" len="med"/>
          </a:ln>
        </p:spPr>
      </p:cxnSp>
      <p:cxnSp>
        <p:nvCxnSpPr>
          <p:cNvPr id="487" name="Google Shape;487;p30"/>
          <p:cNvCxnSpPr/>
          <p:nvPr/>
        </p:nvCxnSpPr>
        <p:spPr>
          <a:xfrm rot="10800000" flipH="1">
            <a:off x="2717738" y="3434675"/>
            <a:ext cx="3669300" cy="229800"/>
          </a:xfrm>
          <a:prstGeom prst="bentConnector3">
            <a:avLst>
              <a:gd name="adj1" fmla="val 100004"/>
            </a:avLst>
          </a:prstGeom>
          <a:noFill/>
          <a:ln w="9525" cap="flat" cmpd="sng">
            <a:solidFill>
              <a:srgbClr val="000000"/>
            </a:solidFill>
            <a:prstDash val="solid"/>
            <a:round/>
            <a:headEnd type="none" w="med" len="med"/>
            <a:tailEnd type="none" w="med" len="med"/>
          </a:ln>
        </p:spPr>
      </p:cxnSp>
      <p:cxnSp>
        <p:nvCxnSpPr>
          <p:cNvPr id="488" name="Google Shape;488;p30"/>
          <p:cNvCxnSpPr/>
          <p:nvPr/>
        </p:nvCxnSpPr>
        <p:spPr>
          <a:xfrm rot="10800000" flipH="1">
            <a:off x="3334125" y="3427350"/>
            <a:ext cx="3156600" cy="293100"/>
          </a:xfrm>
          <a:prstGeom prst="bentConnector3">
            <a:avLst>
              <a:gd name="adj1" fmla="val 100002"/>
            </a:avLst>
          </a:prstGeom>
          <a:noFill/>
          <a:ln w="9525" cap="flat" cmpd="sng">
            <a:solidFill>
              <a:srgbClr val="000000"/>
            </a:solidFill>
            <a:prstDash val="solid"/>
            <a:round/>
            <a:headEnd type="none" w="med" len="med"/>
            <a:tailEnd type="none" w="med" len="med"/>
          </a:ln>
        </p:spPr>
      </p:cxnSp>
      <p:cxnSp>
        <p:nvCxnSpPr>
          <p:cNvPr id="489" name="Google Shape;489;p30"/>
          <p:cNvCxnSpPr/>
          <p:nvPr/>
        </p:nvCxnSpPr>
        <p:spPr>
          <a:xfrm rot="10800000" flipH="1">
            <a:off x="3914025" y="3427950"/>
            <a:ext cx="2726100" cy="344400"/>
          </a:xfrm>
          <a:prstGeom prst="bentConnector3">
            <a:avLst>
              <a:gd name="adj1" fmla="val 100223"/>
            </a:avLst>
          </a:prstGeom>
          <a:noFill/>
          <a:ln w="9525" cap="flat" cmpd="sng">
            <a:solidFill>
              <a:srgbClr val="000000"/>
            </a:solidFill>
            <a:prstDash val="solid"/>
            <a:round/>
            <a:headEnd type="none" w="med" len="med"/>
            <a:tailEnd type="none" w="med" len="med"/>
          </a:ln>
        </p:spPr>
      </p:cxnSp>
      <p:cxnSp>
        <p:nvCxnSpPr>
          <p:cNvPr id="490" name="Google Shape;490;p30"/>
          <p:cNvCxnSpPr/>
          <p:nvPr/>
        </p:nvCxnSpPr>
        <p:spPr>
          <a:xfrm rot="10800000" flipH="1">
            <a:off x="4501125" y="3425850"/>
            <a:ext cx="2289600" cy="411000"/>
          </a:xfrm>
          <a:prstGeom prst="bentConnector3">
            <a:avLst>
              <a:gd name="adj1" fmla="val 100001"/>
            </a:avLst>
          </a:prstGeom>
          <a:noFill/>
          <a:ln w="9525" cap="flat" cmpd="sng">
            <a:solidFill>
              <a:srgbClr val="000000"/>
            </a:solidFill>
            <a:prstDash val="solid"/>
            <a:round/>
            <a:headEnd type="none" w="med" len="med"/>
            <a:tailEnd type="triangle" w="med" len="med"/>
          </a:ln>
        </p:spPr>
      </p:cxnSp>
      <p:cxnSp>
        <p:nvCxnSpPr>
          <p:cNvPr id="491" name="Google Shape;491;p30"/>
          <p:cNvCxnSpPr/>
          <p:nvPr/>
        </p:nvCxnSpPr>
        <p:spPr>
          <a:xfrm rot="10800000" flipH="1">
            <a:off x="5117688" y="3423700"/>
            <a:ext cx="1790700" cy="477300"/>
          </a:xfrm>
          <a:prstGeom prst="bentConnector3">
            <a:avLst>
              <a:gd name="adj1" fmla="val 100001"/>
            </a:avLst>
          </a:prstGeom>
          <a:noFill/>
          <a:ln w="9525" cap="flat" cmpd="sng">
            <a:solidFill>
              <a:srgbClr val="000000"/>
            </a:solidFill>
            <a:prstDash val="solid"/>
            <a:round/>
            <a:headEnd type="none" w="med" len="med"/>
            <a:tailEnd type="triangle" w="med" len="med"/>
          </a:ln>
        </p:spPr>
      </p:cxnSp>
      <p:cxnSp>
        <p:nvCxnSpPr>
          <p:cNvPr id="492" name="Google Shape;492;p30"/>
          <p:cNvCxnSpPr/>
          <p:nvPr/>
        </p:nvCxnSpPr>
        <p:spPr>
          <a:xfrm rot="10800000" flipH="1">
            <a:off x="5701275" y="3423825"/>
            <a:ext cx="1308000" cy="529500"/>
          </a:xfrm>
          <a:prstGeom prst="bentConnector3">
            <a:avLst>
              <a:gd name="adj1" fmla="val 99998"/>
            </a:avLst>
          </a:prstGeom>
          <a:noFill/>
          <a:ln w="9525" cap="flat" cmpd="sng">
            <a:solidFill>
              <a:srgbClr val="000000"/>
            </a:solidFill>
            <a:prstDash val="solid"/>
            <a:round/>
            <a:headEnd type="none" w="med" len="med"/>
            <a:tailEnd type="triangle" w="med" len="med"/>
          </a:ln>
        </p:spPr>
      </p:cxnSp>
      <p:cxnSp>
        <p:nvCxnSpPr>
          <p:cNvPr id="493" name="Google Shape;493;p30"/>
          <p:cNvCxnSpPr>
            <a:stCxn id="494" idx="0"/>
          </p:cNvCxnSpPr>
          <p:nvPr/>
        </p:nvCxnSpPr>
        <p:spPr>
          <a:xfrm rot="10800000">
            <a:off x="2717825"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94" name="Google Shape;494;p30"/>
          <p:cNvSpPr/>
          <p:nvPr/>
        </p:nvSpPr>
        <p:spPr>
          <a:xfrm>
            <a:off x="2586425"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 name="Google Shape;495;p30"/>
          <p:cNvCxnSpPr>
            <a:stCxn id="496" idx="0"/>
          </p:cNvCxnSpPr>
          <p:nvPr/>
        </p:nvCxnSpPr>
        <p:spPr>
          <a:xfrm rot="10800000">
            <a:off x="3334250"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96" name="Google Shape;496;p30"/>
          <p:cNvSpPr/>
          <p:nvPr/>
        </p:nvSpPr>
        <p:spPr>
          <a:xfrm>
            <a:off x="3202850"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7" name="Google Shape;497;p30"/>
          <p:cNvCxnSpPr>
            <a:stCxn id="498" idx="0"/>
          </p:cNvCxnSpPr>
          <p:nvPr/>
        </p:nvCxnSpPr>
        <p:spPr>
          <a:xfrm rot="10800000">
            <a:off x="3917763"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98" name="Google Shape;498;p30"/>
          <p:cNvSpPr/>
          <p:nvPr/>
        </p:nvSpPr>
        <p:spPr>
          <a:xfrm>
            <a:off x="3786363"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 name="Google Shape;499;p30"/>
          <p:cNvCxnSpPr>
            <a:stCxn id="500" idx="0"/>
          </p:cNvCxnSpPr>
          <p:nvPr/>
        </p:nvCxnSpPr>
        <p:spPr>
          <a:xfrm rot="10800000">
            <a:off x="4501288"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00" name="Google Shape;500;p30"/>
          <p:cNvSpPr/>
          <p:nvPr/>
        </p:nvSpPr>
        <p:spPr>
          <a:xfrm>
            <a:off x="4369888"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 name="Google Shape;501;p30"/>
          <p:cNvCxnSpPr>
            <a:stCxn id="502" idx="0"/>
          </p:cNvCxnSpPr>
          <p:nvPr/>
        </p:nvCxnSpPr>
        <p:spPr>
          <a:xfrm rot="10800000">
            <a:off x="5117713"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02" name="Google Shape;502;p30"/>
          <p:cNvSpPr/>
          <p:nvPr/>
        </p:nvSpPr>
        <p:spPr>
          <a:xfrm>
            <a:off x="4986313"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 name="Google Shape;503;p30"/>
          <p:cNvCxnSpPr>
            <a:stCxn id="504" idx="0"/>
          </p:cNvCxnSpPr>
          <p:nvPr/>
        </p:nvCxnSpPr>
        <p:spPr>
          <a:xfrm rot="10800000">
            <a:off x="5701338"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04" name="Google Shape;504;p30"/>
          <p:cNvSpPr/>
          <p:nvPr/>
        </p:nvSpPr>
        <p:spPr>
          <a:xfrm>
            <a:off x="5569938"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 name="Google Shape;505;p30"/>
          <p:cNvCxnSpPr/>
          <p:nvPr/>
        </p:nvCxnSpPr>
        <p:spPr>
          <a:xfrm rot="10800000">
            <a:off x="6646200" y="3423600"/>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06" name="Google Shape;506;p30"/>
          <p:cNvCxnSpPr/>
          <p:nvPr/>
        </p:nvCxnSpPr>
        <p:spPr>
          <a:xfrm rot="10800000">
            <a:off x="6490775" y="3423600"/>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07" name="Google Shape;507;p30"/>
          <p:cNvCxnSpPr/>
          <p:nvPr/>
        </p:nvCxnSpPr>
        <p:spPr>
          <a:xfrm rot="10800000">
            <a:off x="6387175" y="3423600"/>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08" name="Google Shape;508;p30"/>
          <p:cNvCxnSpPr/>
          <p:nvPr/>
        </p:nvCxnSpPr>
        <p:spPr>
          <a:xfrm rot="10800000">
            <a:off x="6283575" y="3423600"/>
            <a:ext cx="0" cy="165900"/>
          </a:xfrm>
          <a:prstGeom prst="straightConnector1">
            <a:avLst/>
          </a:prstGeom>
          <a:noFill/>
          <a:ln w="9525" cap="flat" cmpd="sng">
            <a:solidFill>
              <a:srgbClr val="000000"/>
            </a:solidFill>
            <a:prstDash val="solid"/>
            <a:round/>
            <a:headEnd type="none" w="med" len="med"/>
            <a:tailEnd type="triangle" w="med" len="med"/>
          </a:ln>
        </p:spPr>
      </p:cxnSp>
      <p:sp>
        <p:nvSpPr>
          <p:cNvPr id="509" name="Google Shape;509;p30"/>
          <p:cNvSpPr/>
          <p:nvPr/>
        </p:nvSpPr>
        <p:spPr>
          <a:xfrm>
            <a:off x="2130475" y="3578100"/>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5668350" y="390572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5084825" y="38734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4467550" y="381952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3883938" y="37376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3301450" y="37087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2686975" y="36274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2099875" y="36024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 name="Google Shape;517;p30"/>
          <p:cNvCxnSpPr/>
          <p:nvPr/>
        </p:nvCxnSpPr>
        <p:spPr>
          <a:xfrm rot="10800000">
            <a:off x="6631575" y="1248700"/>
            <a:ext cx="12300" cy="1859700"/>
          </a:xfrm>
          <a:prstGeom prst="straightConnector1">
            <a:avLst/>
          </a:prstGeom>
          <a:noFill/>
          <a:ln w="19050" cap="flat" cmpd="sng">
            <a:solidFill>
              <a:srgbClr val="000000"/>
            </a:solidFill>
            <a:prstDash val="solid"/>
            <a:round/>
            <a:headEnd type="none" w="med" len="med"/>
            <a:tailEnd type="triangle" w="med" len="med"/>
          </a:ln>
        </p:spPr>
      </p:cxnSp>
      <p:sp>
        <p:nvSpPr>
          <p:cNvPr id="518" name="Google Shape;518;p30"/>
          <p:cNvSpPr txBox="1"/>
          <p:nvPr/>
        </p:nvSpPr>
        <p:spPr>
          <a:xfrm>
            <a:off x="2480250" y="41637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19" name="Google Shape;519;p30"/>
          <p:cNvSpPr txBox="1"/>
          <p:nvPr/>
        </p:nvSpPr>
        <p:spPr>
          <a:xfrm>
            <a:off x="1896125" y="41560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20" name="Google Shape;520;p30"/>
          <p:cNvSpPr txBox="1"/>
          <p:nvPr/>
        </p:nvSpPr>
        <p:spPr>
          <a:xfrm>
            <a:off x="3680538" y="41638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21" name="Google Shape;521;p30"/>
          <p:cNvSpPr txBox="1"/>
          <p:nvPr/>
        </p:nvSpPr>
        <p:spPr>
          <a:xfrm>
            <a:off x="3096413" y="41561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22" name="Google Shape;522;p30"/>
          <p:cNvSpPr txBox="1"/>
          <p:nvPr/>
        </p:nvSpPr>
        <p:spPr>
          <a:xfrm>
            <a:off x="4264663" y="41559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23" name="Google Shape;523;p30"/>
          <p:cNvSpPr txBox="1"/>
          <p:nvPr/>
        </p:nvSpPr>
        <p:spPr>
          <a:xfrm>
            <a:off x="4879950" y="41640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24" name="Google Shape;524;p30"/>
          <p:cNvSpPr txBox="1"/>
          <p:nvPr/>
        </p:nvSpPr>
        <p:spPr>
          <a:xfrm>
            <a:off x="5464075" y="41561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1"/>
          <p:cNvSpPr/>
          <p:nvPr/>
        </p:nvSpPr>
        <p:spPr>
          <a:xfrm>
            <a:off x="2004763"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30" name="Google Shape;530;p31"/>
          <p:cNvSpPr/>
          <p:nvPr/>
        </p:nvSpPr>
        <p:spPr>
          <a:xfrm>
            <a:off x="2588314"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31" name="Google Shape;531;p31"/>
          <p:cNvCxnSpPr>
            <a:stCxn id="529" idx="3"/>
            <a:endCxn id="530" idx="1"/>
          </p:cNvCxnSpPr>
          <p:nvPr/>
        </p:nvCxnSpPr>
        <p:spPr>
          <a:xfrm>
            <a:off x="2267563" y="2523095"/>
            <a:ext cx="320700" cy="0"/>
          </a:xfrm>
          <a:prstGeom prst="straightConnector1">
            <a:avLst/>
          </a:prstGeom>
          <a:noFill/>
          <a:ln w="19050" cap="flat" cmpd="sng">
            <a:solidFill>
              <a:srgbClr val="000000"/>
            </a:solidFill>
            <a:prstDash val="solid"/>
            <a:round/>
            <a:headEnd type="none" w="med" len="med"/>
            <a:tailEnd type="triangle" w="med" len="med"/>
          </a:ln>
        </p:spPr>
      </p:cxnSp>
      <p:sp>
        <p:nvSpPr>
          <p:cNvPr id="532" name="Google Shape;532;p31"/>
          <p:cNvSpPr/>
          <p:nvPr/>
        </p:nvSpPr>
        <p:spPr>
          <a:xfrm>
            <a:off x="3204743"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33" name="Google Shape;533;p31"/>
          <p:cNvSpPr/>
          <p:nvPr/>
        </p:nvSpPr>
        <p:spPr>
          <a:xfrm>
            <a:off x="3788294"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34" name="Google Shape;534;p31"/>
          <p:cNvCxnSpPr>
            <a:stCxn id="532" idx="3"/>
            <a:endCxn id="533" idx="1"/>
          </p:cNvCxnSpPr>
          <p:nvPr/>
        </p:nvCxnSpPr>
        <p:spPr>
          <a:xfrm>
            <a:off x="3467543" y="2523095"/>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535" name="Google Shape;535;p31"/>
          <p:cNvCxnSpPr/>
          <p:nvPr/>
        </p:nvCxnSpPr>
        <p:spPr>
          <a:xfrm>
            <a:off x="2867676" y="2523181"/>
            <a:ext cx="320700" cy="0"/>
          </a:xfrm>
          <a:prstGeom prst="straightConnector1">
            <a:avLst/>
          </a:prstGeom>
          <a:noFill/>
          <a:ln w="19050" cap="flat" cmpd="sng">
            <a:solidFill>
              <a:srgbClr val="000000"/>
            </a:solidFill>
            <a:prstDash val="solid"/>
            <a:round/>
            <a:headEnd type="none" w="med" len="med"/>
            <a:tailEnd type="triangle" w="med" len="med"/>
          </a:ln>
        </p:spPr>
      </p:cxnSp>
      <p:sp>
        <p:nvSpPr>
          <p:cNvPr id="536" name="Google Shape;536;p31"/>
          <p:cNvSpPr/>
          <p:nvPr/>
        </p:nvSpPr>
        <p:spPr>
          <a:xfrm>
            <a:off x="4371845"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37" name="Google Shape;537;p31"/>
          <p:cNvCxnSpPr>
            <a:endCxn id="536" idx="1"/>
          </p:cNvCxnSpPr>
          <p:nvPr/>
        </p:nvCxnSpPr>
        <p:spPr>
          <a:xfrm>
            <a:off x="4051145" y="2523095"/>
            <a:ext cx="320700" cy="0"/>
          </a:xfrm>
          <a:prstGeom prst="straightConnector1">
            <a:avLst/>
          </a:prstGeom>
          <a:noFill/>
          <a:ln w="19050" cap="flat" cmpd="sng">
            <a:solidFill>
              <a:srgbClr val="000000"/>
            </a:solidFill>
            <a:prstDash val="solid"/>
            <a:round/>
            <a:headEnd type="none" w="med" len="med"/>
            <a:tailEnd type="triangle" w="med" len="med"/>
          </a:ln>
        </p:spPr>
      </p:cxnSp>
      <p:sp>
        <p:nvSpPr>
          <p:cNvPr id="538" name="Google Shape;538;p31"/>
          <p:cNvSpPr/>
          <p:nvPr/>
        </p:nvSpPr>
        <p:spPr>
          <a:xfrm>
            <a:off x="4988274"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39" name="Google Shape;539;p31"/>
          <p:cNvSpPr/>
          <p:nvPr/>
        </p:nvSpPr>
        <p:spPr>
          <a:xfrm>
            <a:off x="5571825"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40" name="Google Shape;540;p31"/>
          <p:cNvCxnSpPr>
            <a:stCxn id="538" idx="3"/>
            <a:endCxn id="539" idx="1"/>
          </p:cNvCxnSpPr>
          <p:nvPr/>
        </p:nvCxnSpPr>
        <p:spPr>
          <a:xfrm>
            <a:off x="5251074" y="2523095"/>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541" name="Google Shape;541;p31"/>
          <p:cNvCxnSpPr/>
          <p:nvPr/>
        </p:nvCxnSpPr>
        <p:spPr>
          <a:xfrm>
            <a:off x="4651207" y="2523181"/>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542" name="Google Shape;542;p31"/>
          <p:cNvCxnSpPr/>
          <p:nvPr/>
        </p:nvCxnSpPr>
        <p:spPr>
          <a:xfrm rot="10800000">
            <a:off x="5703287" y="19712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43" name="Google Shape;543;p31"/>
          <p:cNvCxnSpPr>
            <a:stCxn id="544" idx="0"/>
          </p:cNvCxnSpPr>
          <p:nvPr/>
        </p:nvCxnSpPr>
        <p:spPr>
          <a:xfrm rot="10800000">
            <a:off x="2136163"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44" name="Google Shape;544;p31"/>
          <p:cNvSpPr/>
          <p:nvPr/>
        </p:nvSpPr>
        <p:spPr>
          <a:xfrm>
            <a:off x="2004763"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6188338" y="2379163"/>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546" name="Google Shape;546;p31"/>
          <p:cNvCxnSpPr/>
          <p:nvPr/>
        </p:nvCxnSpPr>
        <p:spPr>
          <a:xfrm rot="10800000" flipH="1">
            <a:off x="2136163" y="2712363"/>
            <a:ext cx="4149300" cy="179400"/>
          </a:xfrm>
          <a:prstGeom prst="bentConnector3">
            <a:avLst>
              <a:gd name="adj1" fmla="val 100002"/>
            </a:avLst>
          </a:prstGeom>
          <a:noFill/>
          <a:ln w="9525" cap="flat" cmpd="sng">
            <a:solidFill>
              <a:srgbClr val="000000"/>
            </a:solidFill>
            <a:prstDash val="solid"/>
            <a:round/>
            <a:headEnd type="none" w="med" len="med"/>
            <a:tailEnd type="none" w="med" len="med"/>
          </a:ln>
        </p:spPr>
      </p:cxnSp>
      <p:cxnSp>
        <p:nvCxnSpPr>
          <p:cNvPr id="547" name="Google Shape;547;p31"/>
          <p:cNvCxnSpPr/>
          <p:nvPr/>
        </p:nvCxnSpPr>
        <p:spPr>
          <a:xfrm rot="10800000" flipH="1">
            <a:off x="2719700" y="2705463"/>
            <a:ext cx="3669300" cy="229800"/>
          </a:xfrm>
          <a:prstGeom prst="bentConnector3">
            <a:avLst>
              <a:gd name="adj1" fmla="val 100004"/>
            </a:avLst>
          </a:prstGeom>
          <a:noFill/>
          <a:ln w="9525" cap="flat" cmpd="sng">
            <a:solidFill>
              <a:srgbClr val="000000"/>
            </a:solidFill>
            <a:prstDash val="solid"/>
            <a:round/>
            <a:headEnd type="none" w="med" len="med"/>
            <a:tailEnd type="none" w="med" len="med"/>
          </a:ln>
        </p:spPr>
      </p:cxnSp>
      <p:cxnSp>
        <p:nvCxnSpPr>
          <p:cNvPr id="548" name="Google Shape;548;p31"/>
          <p:cNvCxnSpPr/>
          <p:nvPr/>
        </p:nvCxnSpPr>
        <p:spPr>
          <a:xfrm rot="10800000" flipH="1">
            <a:off x="3336088" y="2698138"/>
            <a:ext cx="3156600" cy="293100"/>
          </a:xfrm>
          <a:prstGeom prst="bentConnector3">
            <a:avLst>
              <a:gd name="adj1" fmla="val 100002"/>
            </a:avLst>
          </a:prstGeom>
          <a:noFill/>
          <a:ln w="9525" cap="flat" cmpd="sng">
            <a:solidFill>
              <a:srgbClr val="000000"/>
            </a:solidFill>
            <a:prstDash val="solid"/>
            <a:round/>
            <a:headEnd type="none" w="med" len="med"/>
            <a:tailEnd type="none" w="med" len="med"/>
          </a:ln>
        </p:spPr>
      </p:cxnSp>
      <p:cxnSp>
        <p:nvCxnSpPr>
          <p:cNvPr id="549" name="Google Shape;549;p31"/>
          <p:cNvCxnSpPr/>
          <p:nvPr/>
        </p:nvCxnSpPr>
        <p:spPr>
          <a:xfrm rot="10800000" flipH="1">
            <a:off x="3915988" y="2698738"/>
            <a:ext cx="2726100" cy="344400"/>
          </a:xfrm>
          <a:prstGeom prst="bentConnector3">
            <a:avLst>
              <a:gd name="adj1" fmla="val 100223"/>
            </a:avLst>
          </a:prstGeom>
          <a:noFill/>
          <a:ln w="9525" cap="flat" cmpd="sng">
            <a:solidFill>
              <a:srgbClr val="000000"/>
            </a:solidFill>
            <a:prstDash val="solid"/>
            <a:round/>
            <a:headEnd type="none" w="med" len="med"/>
            <a:tailEnd type="none" w="med" len="med"/>
          </a:ln>
        </p:spPr>
      </p:cxnSp>
      <p:cxnSp>
        <p:nvCxnSpPr>
          <p:cNvPr id="550" name="Google Shape;550;p31"/>
          <p:cNvCxnSpPr/>
          <p:nvPr/>
        </p:nvCxnSpPr>
        <p:spPr>
          <a:xfrm rot="10800000" flipH="1">
            <a:off x="4503088" y="2696638"/>
            <a:ext cx="2289600" cy="411000"/>
          </a:xfrm>
          <a:prstGeom prst="bentConnector3">
            <a:avLst>
              <a:gd name="adj1" fmla="val 100001"/>
            </a:avLst>
          </a:prstGeom>
          <a:noFill/>
          <a:ln w="9525" cap="flat" cmpd="sng">
            <a:solidFill>
              <a:srgbClr val="000000"/>
            </a:solidFill>
            <a:prstDash val="solid"/>
            <a:round/>
            <a:headEnd type="none" w="med" len="med"/>
            <a:tailEnd type="triangle" w="med" len="med"/>
          </a:ln>
        </p:spPr>
      </p:cxnSp>
      <p:cxnSp>
        <p:nvCxnSpPr>
          <p:cNvPr id="551" name="Google Shape;551;p31"/>
          <p:cNvCxnSpPr/>
          <p:nvPr/>
        </p:nvCxnSpPr>
        <p:spPr>
          <a:xfrm rot="10800000" flipH="1">
            <a:off x="5119650" y="2694488"/>
            <a:ext cx="1790700" cy="477300"/>
          </a:xfrm>
          <a:prstGeom prst="bentConnector3">
            <a:avLst>
              <a:gd name="adj1" fmla="val 100001"/>
            </a:avLst>
          </a:prstGeom>
          <a:noFill/>
          <a:ln w="9525" cap="flat" cmpd="sng">
            <a:solidFill>
              <a:srgbClr val="000000"/>
            </a:solidFill>
            <a:prstDash val="solid"/>
            <a:round/>
            <a:headEnd type="none" w="med" len="med"/>
            <a:tailEnd type="triangle" w="med" len="med"/>
          </a:ln>
        </p:spPr>
      </p:cxnSp>
      <p:cxnSp>
        <p:nvCxnSpPr>
          <p:cNvPr id="552" name="Google Shape;552;p31"/>
          <p:cNvCxnSpPr/>
          <p:nvPr/>
        </p:nvCxnSpPr>
        <p:spPr>
          <a:xfrm rot="10800000" flipH="1">
            <a:off x="5703238" y="2694613"/>
            <a:ext cx="1308000" cy="529500"/>
          </a:xfrm>
          <a:prstGeom prst="bentConnector3">
            <a:avLst>
              <a:gd name="adj1" fmla="val 99998"/>
            </a:avLst>
          </a:prstGeom>
          <a:noFill/>
          <a:ln w="9525" cap="flat" cmpd="sng">
            <a:solidFill>
              <a:srgbClr val="000000"/>
            </a:solidFill>
            <a:prstDash val="solid"/>
            <a:round/>
            <a:headEnd type="none" w="med" len="med"/>
            <a:tailEnd type="triangle" w="med" len="med"/>
          </a:ln>
        </p:spPr>
      </p:cxnSp>
      <p:cxnSp>
        <p:nvCxnSpPr>
          <p:cNvPr id="553" name="Google Shape;553;p31"/>
          <p:cNvCxnSpPr>
            <a:stCxn id="554" idx="0"/>
          </p:cNvCxnSpPr>
          <p:nvPr/>
        </p:nvCxnSpPr>
        <p:spPr>
          <a:xfrm rot="10800000">
            <a:off x="2719788"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54" name="Google Shape;554;p31"/>
          <p:cNvSpPr/>
          <p:nvPr/>
        </p:nvSpPr>
        <p:spPr>
          <a:xfrm>
            <a:off x="2588388"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 name="Google Shape;555;p31"/>
          <p:cNvCxnSpPr>
            <a:stCxn id="556" idx="0"/>
          </p:cNvCxnSpPr>
          <p:nvPr/>
        </p:nvCxnSpPr>
        <p:spPr>
          <a:xfrm rot="10800000">
            <a:off x="3336213"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56" name="Google Shape;556;p31"/>
          <p:cNvSpPr/>
          <p:nvPr/>
        </p:nvSpPr>
        <p:spPr>
          <a:xfrm>
            <a:off x="3204813"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7" name="Google Shape;557;p31"/>
          <p:cNvCxnSpPr>
            <a:stCxn id="558" idx="0"/>
          </p:cNvCxnSpPr>
          <p:nvPr/>
        </p:nvCxnSpPr>
        <p:spPr>
          <a:xfrm rot="10800000">
            <a:off x="3919725"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58" name="Google Shape;558;p31"/>
          <p:cNvSpPr/>
          <p:nvPr/>
        </p:nvSpPr>
        <p:spPr>
          <a:xfrm>
            <a:off x="3788325"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9" name="Google Shape;559;p31"/>
          <p:cNvCxnSpPr>
            <a:stCxn id="560" idx="0"/>
          </p:cNvCxnSpPr>
          <p:nvPr/>
        </p:nvCxnSpPr>
        <p:spPr>
          <a:xfrm rot="10800000">
            <a:off x="4503250"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60" name="Google Shape;560;p31"/>
          <p:cNvSpPr/>
          <p:nvPr/>
        </p:nvSpPr>
        <p:spPr>
          <a:xfrm>
            <a:off x="4371850"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 name="Google Shape;561;p31"/>
          <p:cNvCxnSpPr>
            <a:stCxn id="562" idx="0"/>
          </p:cNvCxnSpPr>
          <p:nvPr/>
        </p:nvCxnSpPr>
        <p:spPr>
          <a:xfrm rot="10800000">
            <a:off x="5119675"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62" name="Google Shape;562;p31"/>
          <p:cNvSpPr/>
          <p:nvPr/>
        </p:nvSpPr>
        <p:spPr>
          <a:xfrm>
            <a:off x="4988275"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 name="Google Shape;563;p31"/>
          <p:cNvCxnSpPr>
            <a:stCxn id="564" idx="0"/>
          </p:cNvCxnSpPr>
          <p:nvPr/>
        </p:nvCxnSpPr>
        <p:spPr>
          <a:xfrm rot="10800000">
            <a:off x="5703300"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64" name="Google Shape;564;p31"/>
          <p:cNvSpPr/>
          <p:nvPr/>
        </p:nvSpPr>
        <p:spPr>
          <a:xfrm>
            <a:off x="5571900"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 name="Google Shape;565;p31"/>
          <p:cNvCxnSpPr/>
          <p:nvPr/>
        </p:nvCxnSpPr>
        <p:spPr>
          <a:xfrm rot="10800000">
            <a:off x="6648163" y="2694388"/>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66" name="Google Shape;566;p31"/>
          <p:cNvCxnSpPr/>
          <p:nvPr/>
        </p:nvCxnSpPr>
        <p:spPr>
          <a:xfrm rot="10800000">
            <a:off x="6492738" y="2694388"/>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67" name="Google Shape;567;p31"/>
          <p:cNvCxnSpPr/>
          <p:nvPr/>
        </p:nvCxnSpPr>
        <p:spPr>
          <a:xfrm rot="10800000">
            <a:off x="6389138" y="2694388"/>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68" name="Google Shape;568;p31"/>
          <p:cNvCxnSpPr/>
          <p:nvPr/>
        </p:nvCxnSpPr>
        <p:spPr>
          <a:xfrm rot="10800000">
            <a:off x="6285538" y="2694388"/>
            <a:ext cx="0" cy="165900"/>
          </a:xfrm>
          <a:prstGeom prst="straightConnector1">
            <a:avLst/>
          </a:prstGeom>
          <a:noFill/>
          <a:ln w="9525" cap="flat" cmpd="sng">
            <a:solidFill>
              <a:srgbClr val="000000"/>
            </a:solidFill>
            <a:prstDash val="solid"/>
            <a:round/>
            <a:headEnd type="none" w="med" len="med"/>
            <a:tailEnd type="triangle" w="med" len="med"/>
          </a:ln>
        </p:spPr>
      </p:cxnSp>
      <p:sp>
        <p:nvSpPr>
          <p:cNvPr id="569" name="Google Shape;569;p31"/>
          <p:cNvSpPr/>
          <p:nvPr/>
        </p:nvSpPr>
        <p:spPr>
          <a:xfrm>
            <a:off x="2132438" y="2848888"/>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5670313" y="317651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5086788" y="314426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4469513" y="309031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3885900" y="300846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3303413" y="297956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2688938" y="2898188"/>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2101838" y="2873188"/>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 name="Google Shape;577;p31"/>
          <p:cNvCxnSpPr/>
          <p:nvPr/>
        </p:nvCxnSpPr>
        <p:spPr>
          <a:xfrm rot="10800000">
            <a:off x="6641338" y="1971788"/>
            <a:ext cx="4500" cy="407400"/>
          </a:xfrm>
          <a:prstGeom prst="straightConnector1">
            <a:avLst/>
          </a:prstGeom>
          <a:noFill/>
          <a:ln w="19050" cap="flat" cmpd="sng">
            <a:solidFill>
              <a:srgbClr val="000000"/>
            </a:solidFill>
            <a:prstDash val="solid"/>
            <a:round/>
            <a:headEnd type="none" w="med" len="med"/>
            <a:tailEnd type="triangle" w="med" len="med"/>
          </a:ln>
        </p:spPr>
      </p:cxnSp>
      <p:sp>
        <p:nvSpPr>
          <p:cNvPr id="578" name="Google Shape;578;p31"/>
          <p:cNvSpPr txBox="1"/>
          <p:nvPr/>
        </p:nvSpPr>
        <p:spPr>
          <a:xfrm>
            <a:off x="2482213" y="34345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79" name="Google Shape;579;p31"/>
          <p:cNvSpPr txBox="1"/>
          <p:nvPr/>
        </p:nvSpPr>
        <p:spPr>
          <a:xfrm>
            <a:off x="1898088" y="34268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0" name="Google Shape;580;p31"/>
          <p:cNvSpPr txBox="1"/>
          <p:nvPr/>
        </p:nvSpPr>
        <p:spPr>
          <a:xfrm>
            <a:off x="3682500" y="3434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1" name="Google Shape;581;p31"/>
          <p:cNvSpPr txBox="1"/>
          <p:nvPr/>
        </p:nvSpPr>
        <p:spPr>
          <a:xfrm>
            <a:off x="3098375" y="3426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2" name="Google Shape;582;p31"/>
          <p:cNvSpPr txBox="1"/>
          <p:nvPr/>
        </p:nvSpPr>
        <p:spPr>
          <a:xfrm>
            <a:off x="4266625" y="34267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3" name="Google Shape;583;p31"/>
          <p:cNvSpPr txBox="1"/>
          <p:nvPr/>
        </p:nvSpPr>
        <p:spPr>
          <a:xfrm>
            <a:off x="4881913" y="3434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4" name="Google Shape;584;p31"/>
          <p:cNvSpPr txBox="1"/>
          <p:nvPr/>
        </p:nvSpPr>
        <p:spPr>
          <a:xfrm>
            <a:off x="5466038" y="34268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5" name="Google Shape;585;p31"/>
          <p:cNvSpPr/>
          <p:nvPr/>
        </p:nvSpPr>
        <p:spPr>
          <a:xfrm>
            <a:off x="2005812" y="1652388"/>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586" name="Google Shape;586;p31"/>
          <p:cNvSpPr/>
          <p:nvPr/>
        </p:nvSpPr>
        <p:spPr>
          <a:xfrm>
            <a:off x="2004762" y="1188013"/>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32"/>
          <p:cNvSpPr/>
          <p:nvPr/>
        </p:nvSpPr>
        <p:spPr>
          <a:xfrm>
            <a:off x="2004763"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92" name="Google Shape;592;p32"/>
          <p:cNvSpPr/>
          <p:nvPr/>
        </p:nvSpPr>
        <p:spPr>
          <a:xfrm>
            <a:off x="2482214"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93" name="Google Shape;593;p32"/>
          <p:cNvCxnSpPr>
            <a:stCxn id="591" idx="3"/>
            <a:endCxn id="592" idx="1"/>
          </p:cNvCxnSpPr>
          <p:nvPr/>
        </p:nvCxnSpPr>
        <p:spPr>
          <a:xfrm>
            <a:off x="2267563" y="25230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594" name="Google Shape;594;p32"/>
          <p:cNvSpPr/>
          <p:nvPr/>
        </p:nvSpPr>
        <p:spPr>
          <a:xfrm>
            <a:off x="2959668"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95" name="Google Shape;595;p32"/>
          <p:cNvSpPr/>
          <p:nvPr/>
        </p:nvSpPr>
        <p:spPr>
          <a:xfrm>
            <a:off x="3439694"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96" name="Google Shape;596;p32"/>
          <p:cNvCxnSpPr>
            <a:stCxn id="594" idx="3"/>
            <a:endCxn id="595" idx="1"/>
          </p:cNvCxnSpPr>
          <p:nvPr/>
        </p:nvCxnSpPr>
        <p:spPr>
          <a:xfrm>
            <a:off x="3222468" y="25231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597" name="Google Shape;597;p32"/>
          <p:cNvCxnSpPr>
            <a:stCxn id="592" idx="3"/>
            <a:endCxn id="594" idx="1"/>
          </p:cNvCxnSpPr>
          <p:nvPr/>
        </p:nvCxnSpPr>
        <p:spPr>
          <a:xfrm>
            <a:off x="2745014" y="25231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598" name="Google Shape;598;p32"/>
          <p:cNvSpPr/>
          <p:nvPr/>
        </p:nvSpPr>
        <p:spPr>
          <a:xfrm>
            <a:off x="3914032"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99" name="Google Shape;599;p32"/>
          <p:cNvCxnSpPr>
            <a:stCxn id="595" idx="3"/>
            <a:endCxn id="598" idx="1"/>
          </p:cNvCxnSpPr>
          <p:nvPr/>
        </p:nvCxnSpPr>
        <p:spPr>
          <a:xfrm>
            <a:off x="3702494" y="25231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600" name="Google Shape;600;p32"/>
          <p:cNvSpPr/>
          <p:nvPr/>
        </p:nvSpPr>
        <p:spPr>
          <a:xfrm>
            <a:off x="4388362"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601" name="Google Shape;601;p32"/>
          <p:cNvSpPr/>
          <p:nvPr/>
        </p:nvSpPr>
        <p:spPr>
          <a:xfrm>
            <a:off x="4862675"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02" name="Google Shape;602;p32"/>
          <p:cNvCxnSpPr>
            <a:stCxn id="600" idx="3"/>
            <a:endCxn id="601" idx="1"/>
          </p:cNvCxnSpPr>
          <p:nvPr/>
        </p:nvCxnSpPr>
        <p:spPr>
          <a:xfrm>
            <a:off x="465116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603" name="Google Shape;603;p32"/>
          <p:cNvCxnSpPr>
            <a:stCxn id="598" idx="3"/>
            <a:endCxn id="600" idx="1"/>
          </p:cNvCxnSpPr>
          <p:nvPr/>
        </p:nvCxnSpPr>
        <p:spPr>
          <a:xfrm>
            <a:off x="417683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604" name="Google Shape;604;p32"/>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05" name="Google Shape;605;p32"/>
          <p:cNvCxnSpPr>
            <a:stCxn id="606" idx="0"/>
            <a:endCxn id="591"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606" name="Google Shape;606;p32"/>
          <p:cNvSpPr/>
          <p:nvPr/>
        </p:nvSpPr>
        <p:spPr>
          <a:xfrm>
            <a:off x="2005450" y="311017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 name="Google Shape;607;p32"/>
          <p:cNvCxnSpPr>
            <a:stCxn id="608" idx="0"/>
            <a:endCxn id="592"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608" name="Google Shape;608;p32"/>
          <p:cNvSpPr/>
          <p:nvPr/>
        </p:nvSpPr>
        <p:spPr>
          <a:xfrm>
            <a:off x="248295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9" name="Google Shape;609;p32"/>
          <p:cNvCxnSpPr>
            <a:stCxn id="610" idx="0"/>
            <a:endCxn id="594"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610" name="Google Shape;610;p32"/>
          <p:cNvSpPr/>
          <p:nvPr/>
        </p:nvSpPr>
        <p:spPr>
          <a:xfrm>
            <a:off x="296120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 name="Google Shape;611;p32"/>
          <p:cNvCxnSpPr>
            <a:stCxn id="612" idx="0"/>
            <a:endCxn id="595"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612" name="Google Shape;612;p32"/>
          <p:cNvSpPr/>
          <p:nvPr/>
        </p:nvSpPr>
        <p:spPr>
          <a:xfrm>
            <a:off x="3436475" y="3110303"/>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32"/>
          <p:cNvCxnSpPr>
            <a:stCxn id="614" idx="0"/>
            <a:endCxn id="598" idx="2"/>
          </p:cNvCxnSpPr>
          <p:nvPr/>
        </p:nvCxnSpPr>
        <p:spPr>
          <a:xfrm rot="10800000">
            <a:off x="4045400" y="2756129"/>
            <a:ext cx="6600" cy="354300"/>
          </a:xfrm>
          <a:prstGeom prst="straightConnector1">
            <a:avLst/>
          </a:prstGeom>
          <a:noFill/>
          <a:ln w="19050" cap="flat" cmpd="sng">
            <a:solidFill>
              <a:srgbClr val="000000"/>
            </a:solidFill>
            <a:prstDash val="solid"/>
            <a:round/>
            <a:headEnd type="none" w="med" len="med"/>
            <a:tailEnd type="triangle" w="med" len="med"/>
          </a:ln>
        </p:spPr>
      </p:cxnSp>
      <p:sp>
        <p:nvSpPr>
          <p:cNvPr id="614" name="Google Shape;614;p32"/>
          <p:cNvSpPr/>
          <p:nvPr/>
        </p:nvSpPr>
        <p:spPr>
          <a:xfrm>
            <a:off x="392060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5" name="Google Shape;615;p32"/>
          <p:cNvCxnSpPr>
            <a:stCxn id="616" idx="0"/>
            <a:endCxn id="600"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616" name="Google Shape;616;p32"/>
          <p:cNvSpPr/>
          <p:nvPr/>
        </p:nvSpPr>
        <p:spPr>
          <a:xfrm>
            <a:off x="43857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7" name="Google Shape;617;p32"/>
          <p:cNvCxnSpPr>
            <a:stCxn id="618" idx="0"/>
            <a:endCxn id="601"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618" name="Google Shape;618;p32"/>
          <p:cNvSpPr/>
          <p:nvPr/>
        </p:nvSpPr>
        <p:spPr>
          <a:xfrm>
            <a:off x="48610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0" name="Google Shape;620;p32"/>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1" name="Google Shape;621;p32"/>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2" name="Google Shape;622;p32"/>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3" name="Google Shape;623;p32"/>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4" name="Google Shape;624;p32"/>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5" name="Google Shape;625;p32"/>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6" name="Google Shape;626;p32"/>
          <p:cNvSpPr/>
          <p:nvPr/>
        </p:nvSpPr>
        <p:spPr>
          <a:xfrm>
            <a:off x="2005800" y="1652400"/>
            <a:ext cx="4542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627" name="Google Shape;627;p32"/>
          <p:cNvSpPr/>
          <p:nvPr/>
        </p:nvSpPr>
        <p:spPr>
          <a:xfrm>
            <a:off x="2004750" y="1188025"/>
            <a:ext cx="4542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628" name="Google Shape;628;p32"/>
          <p:cNvSpPr/>
          <p:nvPr/>
        </p:nvSpPr>
        <p:spPr>
          <a:xfrm>
            <a:off x="5337007" y="22901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29" name="Google Shape;629;p32"/>
          <p:cNvCxnSpPr>
            <a:endCxn id="628" idx="1"/>
          </p:cNvCxnSpPr>
          <p:nvPr/>
        </p:nvCxnSpPr>
        <p:spPr>
          <a:xfrm>
            <a:off x="5125507" y="25231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630" name="Google Shape;630;p32"/>
          <p:cNvSpPr/>
          <p:nvPr/>
        </p:nvSpPr>
        <p:spPr>
          <a:xfrm>
            <a:off x="5811337" y="22901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631" name="Google Shape;631;p32"/>
          <p:cNvSpPr/>
          <p:nvPr/>
        </p:nvSpPr>
        <p:spPr>
          <a:xfrm>
            <a:off x="6285650" y="2290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32" name="Google Shape;632;p32"/>
          <p:cNvCxnSpPr>
            <a:stCxn id="630" idx="3"/>
            <a:endCxn id="631" idx="1"/>
          </p:cNvCxnSpPr>
          <p:nvPr/>
        </p:nvCxnSpPr>
        <p:spPr>
          <a:xfrm>
            <a:off x="607413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633" name="Google Shape;633;p32"/>
          <p:cNvCxnSpPr>
            <a:stCxn id="628" idx="3"/>
            <a:endCxn id="630" idx="1"/>
          </p:cNvCxnSpPr>
          <p:nvPr/>
        </p:nvCxnSpPr>
        <p:spPr>
          <a:xfrm>
            <a:off x="559980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634" name="Google Shape;634;p32"/>
          <p:cNvCxnSpPr>
            <a:stCxn id="635" idx="0"/>
            <a:endCxn id="628"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635" name="Google Shape;635;p32"/>
          <p:cNvSpPr/>
          <p:nvPr/>
        </p:nvSpPr>
        <p:spPr>
          <a:xfrm>
            <a:off x="533465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 name="Google Shape;636;p32"/>
          <p:cNvCxnSpPr>
            <a:stCxn id="637" idx="0"/>
            <a:endCxn id="630"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637" name="Google Shape;637;p32"/>
          <p:cNvSpPr/>
          <p:nvPr/>
        </p:nvSpPr>
        <p:spPr>
          <a:xfrm>
            <a:off x="58102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8" name="Google Shape;638;p32"/>
          <p:cNvCxnSpPr>
            <a:stCxn id="639" idx="0"/>
            <a:endCxn id="631"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639" name="Google Shape;639;p32"/>
          <p:cNvSpPr/>
          <p:nvPr/>
        </p:nvSpPr>
        <p:spPr>
          <a:xfrm>
            <a:off x="62855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2"/>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41" name="Google Shape;641;p32"/>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42" name="Google Shape;642;p32"/>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cxnSp>
        <p:nvCxnSpPr>
          <p:cNvPr id="647" name="Google Shape;647;p33"/>
          <p:cNvCxnSpPr>
            <a:stCxn id="648" idx="0"/>
            <a:endCxn id="649"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648" name="Google Shape;648;p33"/>
          <p:cNvSpPr/>
          <p:nvPr/>
        </p:nvSpPr>
        <p:spPr>
          <a:xfrm>
            <a:off x="2005450" y="311017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0" name="Google Shape;650;p33"/>
          <p:cNvCxnSpPr>
            <a:stCxn id="651" idx="0"/>
            <a:endCxn id="652"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651" name="Google Shape;651;p33"/>
          <p:cNvSpPr/>
          <p:nvPr/>
        </p:nvSpPr>
        <p:spPr>
          <a:xfrm>
            <a:off x="248295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3" name="Google Shape;653;p33"/>
          <p:cNvCxnSpPr>
            <a:stCxn id="654" idx="0"/>
            <a:endCxn id="655"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654" name="Google Shape;654;p33"/>
          <p:cNvSpPr/>
          <p:nvPr/>
        </p:nvSpPr>
        <p:spPr>
          <a:xfrm>
            <a:off x="296120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6" name="Google Shape;656;p33"/>
          <p:cNvCxnSpPr>
            <a:stCxn id="657" idx="0"/>
            <a:endCxn id="658"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657" name="Google Shape;657;p33"/>
          <p:cNvSpPr/>
          <p:nvPr/>
        </p:nvSpPr>
        <p:spPr>
          <a:xfrm>
            <a:off x="3436475" y="3110303"/>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3"/>
          <p:cNvCxnSpPr>
            <a:stCxn id="660" idx="0"/>
            <a:endCxn id="661" idx="2"/>
          </p:cNvCxnSpPr>
          <p:nvPr/>
        </p:nvCxnSpPr>
        <p:spPr>
          <a:xfrm rot="10800000">
            <a:off x="4045400" y="2756129"/>
            <a:ext cx="6600" cy="354300"/>
          </a:xfrm>
          <a:prstGeom prst="straightConnector1">
            <a:avLst/>
          </a:prstGeom>
          <a:noFill/>
          <a:ln w="19050" cap="flat" cmpd="sng">
            <a:solidFill>
              <a:srgbClr val="000000"/>
            </a:solidFill>
            <a:prstDash val="solid"/>
            <a:round/>
            <a:headEnd type="none" w="med" len="med"/>
            <a:tailEnd type="triangle" w="med" len="med"/>
          </a:ln>
        </p:spPr>
      </p:cxnSp>
      <p:sp>
        <p:nvSpPr>
          <p:cNvPr id="660" name="Google Shape;660;p33"/>
          <p:cNvSpPr/>
          <p:nvPr/>
        </p:nvSpPr>
        <p:spPr>
          <a:xfrm>
            <a:off x="392060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 name="Google Shape;662;p33"/>
          <p:cNvCxnSpPr>
            <a:stCxn id="663" idx="0"/>
            <a:endCxn id="664"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663" name="Google Shape;663;p33"/>
          <p:cNvSpPr/>
          <p:nvPr/>
        </p:nvSpPr>
        <p:spPr>
          <a:xfrm>
            <a:off x="43857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5" name="Google Shape;665;p33"/>
          <p:cNvCxnSpPr>
            <a:stCxn id="666" idx="0"/>
            <a:endCxn id="667"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666" name="Google Shape;666;p33"/>
          <p:cNvSpPr/>
          <p:nvPr/>
        </p:nvSpPr>
        <p:spPr>
          <a:xfrm>
            <a:off x="48610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69" name="Google Shape;669;p33"/>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70" name="Google Shape;670;p33"/>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71" name="Google Shape;671;p33"/>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72" name="Google Shape;672;p33"/>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73" name="Google Shape;673;p33"/>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74" name="Google Shape;674;p33"/>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75" name="Google Shape;675;p33"/>
          <p:cNvSpPr/>
          <p:nvPr/>
        </p:nvSpPr>
        <p:spPr>
          <a:xfrm>
            <a:off x="2006500" y="1963375"/>
            <a:ext cx="4542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676" name="Google Shape;676;p33"/>
          <p:cNvSpPr/>
          <p:nvPr/>
        </p:nvSpPr>
        <p:spPr>
          <a:xfrm>
            <a:off x="2005450" y="1499000"/>
            <a:ext cx="4542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cxnSp>
        <p:nvCxnSpPr>
          <p:cNvPr id="677" name="Google Shape;677;p33"/>
          <p:cNvCxnSpPr>
            <a:stCxn id="678" idx="0"/>
            <a:endCxn id="679"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678" name="Google Shape;678;p33"/>
          <p:cNvSpPr/>
          <p:nvPr/>
        </p:nvSpPr>
        <p:spPr>
          <a:xfrm>
            <a:off x="533465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 name="Google Shape;680;p33"/>
          <p:cNvCxnSpPr>
            <a:stCxn id="681" idx="0"/>
            <a:endCxn id="682"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681" name="Google Shape;681;p33"/>
          <p:cNvSpPr/>
          <p:nvPr/>
        </p:nvSpPr>
        <p:spPr>
          <a:xfrm>
            <a:off x="58102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3" name="Google Shape;683;p33"/>
          <p:cNvCxnSpPr>
            <a:stCxn id="684" idx="0"/>
            <a:endCxn id="685"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684" name="Google Shape;684;p33"/>
          <p:cNvSpPr/>
          <p:nvPr/>
        </p:nvSpPr>
        <p:spPr>
          <a:xfrm>
            <a:off x="62855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3"/>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87" name="Google Shape;687;p33"/>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88" name="Google Shape;688;p33"/>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89" name="Google Shape;689;p33"/>
          <p:cNvSpPr/>
          <p:nvPr/>
        </p:nvSpPr>
        <p:spPr>
          <a:xfrm>
            <a:off x="2004925" y="2437275"/>
            <a:ext cx="45426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3"/>
        <p:cNvGrpSpPr/>
        <p:nvPr/>
      </p:nvGrpSpPr>
      <p:grpSpPr>
        <a:xfrm>
          <a:off x="0" y="0"/>
          <a:ext cx="0" cy="0"/>
          <a:chOff x="0" y="0"/>
          <a:chExt cx="0" cy="0"/>
        </a:xfrm>
      </p:grpSpPr>
      <p:sp>
        <p:nvSpPr>
          <p:cNvPr id="64" name="Google Shape;64;p15"/>
          <p:cNvSpPr/>
          <p:nvPr/>
        </p:nvSpPr>
        <p:spPr>
          <a:xfrm>
            <a:off x="912025" y="378275"/>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890125" y="378275"/>
            <a:ext cx="3027300" cy="790800"/>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912025" y="1299075"/>
            <a:ext cx="3027300" cy="790800"/>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912025" y="2219875"/>
            <a:ext cx="3136200" cy="790800"/>
          </a:xfrm>
          <a:prstGeom prst="roundRect">
            <a:avLst>
              <a:gd name="adj" fmla="val 50000"/>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912025" y="3140675"/>
            <a:ext cx="3027300" cy="790800"/>
          </a:xfrm>
          <a:prstGeom prst="roundRect">
            <a:avLst>
              <a:gd name="adj" fmla="val 50000"/>
            </a:avLst>
          </a:prstGeom>
          <a:gradFill>
            <a:gsLst>
              <a:gs pos="0">
                <a:srgbClr val="E0EDBA">
                  <a:alpha val="79215"/>
                </a:srgbClr>
              </a:gs>
              <a:gs pos="100000">
                <a:srgbClr val="DE87F1">
                  <a:alpha val="4823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912025" y="4061475"/>
            <a:ext cx="3027300" cy="790800"/>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4890125" y="1252975"/>
            <a:ext cx="3027300" cy="790800"/>
          </a:xfrm>
          <a:prstGeom prst="roundRect">
            <a:avLst>
              <a:gd name="adj" fmla="val 50000"/>
            </a:avLst>
          </a:prstGeom>
          <a:gradFill>
            <a:gsLst>
              <a:gs pos="0">
                <a:srgbClr val="F64F59"/>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4890125" y="2176350"/>
            <a:ext cx="3027300" cy="790800"/>
          </a:xfrm>
          <a:prstGeom prst="roundRect">
            <a:avLst>
              <a:gd name="adj" fmla="val 50000"/>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4890125" y="3140675"/>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4890125" y="4061475"/>
            <a:ext cx="3027300" cy="790800"/>
          </a:xfrm>
          <a:prstGeom prst="roundRect">
            <a:avLst>
              <a:gd name="adj" fmla="val 50000"/>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pic>
        <p:nvPicPr>
          <p:cNvPr id="694" name="Google Shape;694;p34"/>
          <p:cNvPicPr preferRelativeResize="0"/>
          <p:nvPr/>
        </p:nvPicPr>
        <p:blipFill>
          <a:blip r:embed="rId3">
            <a:alphaModFix/>
          </a:blip>
          <a:stretch>
            <a:fillRect/>
          </a:stretch>
        </p:blipFill>
        <p:spPr>
          <a:xfrm>
            <a:off x="605200" y="275750"/>
            <a:ext cx="3028830" cy="1942151"/>
          </a:xfrm>
          <a:prstGeom prst="rect">
            <a:avLst/>
          </a:prstGeom>
          <a:noFill/>
          <a:ln>
            <a:noFill/>
          </a:ln>
        </p:spPr>
      </p:pic>
      <p:pic>
        <p:nvPicPr>
          <p:cNvPr id="695" name="Google Shape;695;p34"/>
          <p:cNvPicPr preferRelativeResize="0"/>
          <p:nvPr/>
        </p:nvPicPr>
        <p:blipFill>
          <a:blip r:embed="rId4">
            <a:alphaModFix/>
          </a:blip>
          <a:stretch>
            <a:fillRect/>
          </a:stretch>
        </p:blipFill>
        <p:spPr>
          <a:xfrm>
            <a:off x="4472313" y="2631676"/>
            <a:ext cx="3546776" cy="2251909"/>
          </a:xfrm>
          <a:prstGeom prst="rect">
            <a:avLst/>
          </a:prstGeom>
          <a:noFill/>
          <a:ln>
            <a:noFill/>
          </a:ln>
        </p:spPr>
      </p:pic>
      <p:pic>
        <p:nvPicPr>
          <p:cNvPr id="696" name="Google Shape;696;p34"/>
          <p:cNvPicPr preferRelativeResize="0"/>
          <p:nvPr/>
        </p:nvPicPr>
        <p:blipFill>
          <a:blip r:embed="rId5">
            <a:alphaModFix/>
          </a:blip>
          <a:stretch>
            <a:fillRect/>
          </a:stretch>
        </p:blipFill>
        <p:spPr>
          <a:xfrm>
            <a:off x="4438700" y="302700"/>
            <a:ext cx="3677400" cy="1942158"/>
          </a:xfrm>
          <a:prstGeom prst="rect">
            <a:avLst/>
          </a:prstGeom>
          <a:noFill/>
          <a:ln>
            <a:noFill/>
          </a:ln>
        </p:spPr>
      </p:pic>
      <p:sp>
        <p:nvSpPr>
          <p:cNvPr id="697" name="Google Shape;697;p34"/>
          <p:cNvSpPr txBox="1"/>
          <p:nvPr/>
        </p:nvSpPr>
        <p:spPr>
          <a:xfrm>
            <a:off x="664025" y="84025"/>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A) LSTM</a:t>
            </a:r>
            <a:endParaRPr sz="1100"/>
          </a:p>
        </p:txBody>
      </p:sp>
      <p:sp>
        <p:nvSpPr>
          <p:cNvPr id="698" name="Google Shape;698;p34"/>
          <p:cNvSpPr txBox="1"/>
          <p:nvPr/>
        </p:nvSpPr>
        <p:spPr>
          <a:xfrm>
            <a:off x="4472325" y="84025"/>
            <a:ext cx="19413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B) </a:t>
            </a:r>
            <a:r>
              <a:rPr lang="en" sz="1100">
                <a:solidFill>
                  <a:schemeClr val="dk1"/>
                </a:solidFill>
              </a:rPr>
              <a:t>Mixed LSTM / 1D Conv</a:t>
            </a:r>
            <a:endParaRPr sz="1100"/>
          </a:p>
        </p:txBody>
      </p:sp>
      <p:sp>
        <p:nvSpPr>
          <p:cNvPr id="699" name="Google Shape;699;p34"/>
          <p:cNvSpPr txBox="1"/>
          <p:nvPr/>
        </p:nvSpPr>
        <p:spPr>
          <a:xfrm>
            <a:off x="4472325" y="2420400"/>
            <a:ext cx="3378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D) Mixed Att-BiLSTM / 1D Conv</a:t>
            </a:r>
            <a:endParaRPr sz="1100"/>
          </a:p>
        </p:txBody>
      </p:sp>
      <p:pic>
        <p:nvPicPr>
          <p:cNvPr id="700" name="Google Shape;700;p34"/>
          <p:cNvPicPr preferRelativeResize="0"/>
          <p:nvPr/>
        </p:nvPicPr>
        <p:blipFill>
          <a:blip r:embed="rId6">
            <a:alphaModFix/>
          </a:blip>
          <a:stretch>
            <a:fillRect/>
          </a:stretch>
        </p:blipFill>
        <p:spPr>
          <a:xfrm>
            <a:off x="605200" y="2631675"/>
            <a:ext cx="3546775" cy="1873250"/>
          </a:xfrm>
          <a:prstGeom prst="rect">
            <a:avLst/>
          </a:prstGeom>
          <a:noFill/>
          <a:ln>
            <a:noFill/>
          </a:ln>
        </p:spPr>
      </p:pic>
      <p:sp>
        <p:nvSpPr>
          <p:cNvPr id="701" name="Google Shape;701;p34"/>
          <p:cNvSpPr txBox="1"/>
          <p:nvPr/>
        </p:nvSpPr>
        <p:spPr>
          <a:xfrm>
            <a:off x="605200" y="2420400"/>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C) Mixed BiLSTM / 1D Conv</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35"/>
          <p:cNvSpPr/>
          <p:nvPr/>
        </p:nvSpPr>
        <p:spPr>
          <a:xfrm>
            <a:off x="1664625"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07" name="Google Shape;707;p35"/>
          <p:cNvSpPr/>
          <p:nvPr/>
        </p:nvSpPr>
        <p:spPr>
          <a:xfrm>
            <a:off x="214207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08" name="Google Shape;708;p35"/>
          <p:cNvCxnSpPr>
            <a:stCxn id="706" idx="3"/>
            <a:endCxn id="707" idx="1"/>
          </p:cNvCxnSpPr>
          <p:nvPr/>
        </p:nvCxnSpPr>
        <p:spPr>
          <a:xfrm>
            <a:off x="1927425" y="24128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709" name="Google Shape;709;p35"/>
          <p:cNvSpPr/>
          <p:nvPr/>
        </p:nvSpPr>
        <p:spPr>
          <a:xfrm>
            <a:off x="2619530"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10" name="Google Shape;710;p35"/>
          <p:cNvSpPr/>
          <p:nvPr/>
        </p:nvSpPr>
        <p:spPr>
          <a:xfrm>
            <a:off x="309955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11" name="Google Shape;711;p35"/>
          <p:cNvCxnSpPr>
            <a:stCxn id="709" idx="3"/>
            <a:endCxn id="710" idx="1"/>
          </p:cNvCxnSpPr>
          <p:nvPr/>
        </p:nvCxnSpPr>
        <p:spPr>
          <a:xfrm>
            <a:off x="2882330" y="24128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712" name="Google Shape;712;p35"/>
          <p:cNvCxnSpPr>
            <a:stCxn id="707" idx="3"/>
            <a:endCxn id="709" idx="1"/>
          </p:cNvCxnSpPr>
          <p:nvPr/>
        </p:nvCxnSpPr>
        <p:spPr>
          <a:xfrm>
            <a:off x="2404876" y="24128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713" name="Google Shape;713;p35"/>
          <p:cNvSpPr/>
          <p:nvPr/>
        </p:nvSpPr>
        <p:spPr>
          <a:xfrm>
            <a:off x="3573895"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14" name="Google Shape;714;p35"/>
          <p:cNvCxnSpPr>
            <a:stCxn id="710" idx="3"/>
            <a:endCxn id="713" idx="1"/>
          </p:cNvCxnSpPr>
          <p:nvPr/>
        </p:nvCxnSpPr>
        <p:spPr>
          <a:xfrm>
            <a:off x="3362356" y="24128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715" name="Google Shape;715;p35"/>
          <p:cNvSpPr/>
          <p:nvPr/>
        </p:nvSpPr>
        <p:spPr>
          <a:xfrm>
            <a:off x="4048224"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16" name="Google Shape;716;p35"/>
          <p:cNvSpPr/>
          <p:nvPr/>
        </p:nvSpPr>
        <p:spPr>
          <a:xfrm>
            <a:off x="4522538"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17" name="Google Shape;717;p35"/>
          <p:cNvCxnSpPr>
            <a:stCxn id="715" idx="3"/>
            <a:endCxn id="716" idx="1"/>
          </p:cNvCxnSpPr>
          <p:nvPr/>
        </p:nvCxnSpPr>
        <p:spPr>
          <a:xfrm>
            <a:off x="4311024"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18" name="Google Shape;718;p35"/>
          <p:cNvCxnSpPr>
            <a:stCxn id="713" idx="3"/>
            <a:endCxn id="715" idx="1"/>
          </p:cNvCxnSpPr>
          <p:nvPr/>
        </p:nvCxnSpPr>
        <p:spPr>
          <a:xfrm>
            <a:off x="3836695"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19" name="Google Shape;719;p35"/>
          <p:cNvCxnSpPr/>
          <p:nvPr/>
        </p:nvCxnSpPr>
        <p:spPr>
          <a:xfrm rot="10800000">
            <a:off x="60767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20" name="Google Shape;720;p35"/>
          <p:cNvCxnSpPr>
            <a:stCxn id="721" idx="0"/>
            <a:endCxn id="706" idx="2"/>
          </p:cNvCxnSpPr>
          <p:nvPr/>
        </p:nvCxnSpPr>
        <p:spPr>
          <a:xfrm rot="10800000">
            <a:off x="1796013" y="26457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721" name="Google Shape;721;p35"/>
          <p:cNvSpPr/>
          <p:nvPr/>
        </p:nvSpPr>
        <p:spPr>
          <a:xfrm>
            <a:off x="1664613"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2" name="Google Shape;722;p35"/>
          <p:cNvCxnSpPr>
            <a:stCxn id="723" idx="0"/>
            <a:endCxn id="707" idx="2"/>
          </p:cNvCxnSpPr>
          <p:nvPr/>
        </p:nvCxnSpPr>
        <p:spPr>
          <a:xfrm rot="10800000">
            <a:off x="2273338" y="26458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723" name="Google Shape;723;p35"/>
          <p:cNvSpPr/>
          <p:nvPr/>
        </p:nvSpPr>
        <p:spPr>
          <a:xfrm>
            <a:off x="21428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4" name="Google Shape;724;p35"/>
          <p:cNvCxnSpPr>
            <a:stCxn id="725" idx="0"/>
            <a:endCxn id="709" idx="2"/>
          </p:cNvCxnSpPr>
          <p:nvPr/>
        </p:nvCxnSpPr>
        <p:spPr>
          <a:xfrm rot="10800000">
            <a:off x="2750875" y="26458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725" name="Google Shape;725;p35"/>
          <p:cNvSpPr/>
          <p:nvPr/>
        </p:nvSpPr>
        <p:spPr>
          <a:xfrm>
            <a:off x="261977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6" name="Google Shape;726;p35"/>
          <p:cNvCxnSpPr>
            <a:stCxn id="727" idx="0"/>
            <a:endCxn id="710" idx="2"/>
          </p:cNvCxnSpPr>
          <p:nvPr/>
        </p:nvCxnSpPr>
        <p:spPr>
          <a:xfrm rot="10800000">
            <a:off x="3231038" y="26458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727" name="Google Shape;727;p35"/>
          <p:cNvSpPr/>
          <p:nvPr/>
        </p:nvSpPr>
        <p:spPr>
          <a:xfrm>
            <a:off x="31011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8" name="Google Shape;728;p35"/>
          <p:cNvCxnSpPr>
            <a:stCxn id="729" idx="0"/>
            <a:endCxn id="713" idx="2"/>
          </p:cNvCxnSpPr>
          <p:nvPr/>
        </p:nvCxnSpPr>
        <p:spPr>
          <a:xfrm rot="10800000" flipH="1">
            <a:off x="3702463" y="26458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729" name="Google Shape;729;p35"/>
          <p:cNvSpPr/>
          <p:nvPr/>
        </p:nvSpPr>
        <p:spPr>
          <a:xfrm>
            <a:off x="3571063"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0" name="Google Shape;730;p35"/>
          <p:cNvCxnSpPr>
            <a:stCxn id="731" idx="0"/>
            <a:endCxn id="715" idx="2"/>
          </p:cNvCxnSpPr>
          <p:nvPr/>
        </p:nvCxnSpPr>
        <p:spPr>
          <a:xfrm rot="10800000">
            <a:off x="4179725" y="26458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731" name="Google Shape;731;p35"/>
          <p:cNvSpPr/>
          <p:nvPr/>
        </p:nvSpPr>
        <p:spPr>
          <a:xfrm>
            <a:off x="405132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2" name="Google Shape;732;p35"/>
          <p:cNvCxnSpPr>
            <a:stCxn id="733" idx="0"/>
            <a:endCxn id="716" idx="2"/>
          </p:cNvCxnSpPr>
          <p:nvPr/>
        </p:nvCxnSpPr>
        <p:spPr>
          <a:xfrm rot="10800000">
            <a:off x="4654075" y="26457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733" name="Google Shape;733;p35"/>
          <p:cNvSpPr/>
          <p:nvPr/>
        </p:nvSpPr>
        <p:spPr>
          <a:xfrm>
            <a:off x="4525675"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txBox="1"/>
          <p:nvPr/>
        </p:nvSpPr>
        <p:spPr>
          <a:xfrm>
            <a:off x="20366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35" name="Google Shape;735;p35"/>
          <p:cNvSpPr txBox="1"/>
          <p:nvPr/>
        </p:nvSpPr>
        <p:spPr>
          <a:xfrm>
            <a:off x="15586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36" name="Google Shape;736;p35"/>
          <p:cNvSpPr txBox="1"/>
          <p:nvPr/>
        </p:nvSpPr>
        <p:spPr>
          <a:xfrm>
            <a:off x="29892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37" name="Google Shape;737;p35"/>
          <p:cNvSpPr txBox="1"/>
          <p:nvPr/>
        </p:nvSpPr>
        <p:spPr>
          <a:xfrm>
            <a:off x="25157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38" name="Google Shape;738;p35"/>
          <p:cNvSpPr txBox="1"/>
          <p:nvPr/>
        </p:nvSpPr>
        <p:spPr>
          <a:xfrm>
            <a:off x="34700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39" name="Google Shape;739;p35"/>
          <p:cNvSpPr txBox="1"/>
          <p:nvPr/>
        </p:nvSpPr>
        <p:spPr>
          <a:xfrm>
            <a:off x="39421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40" name="Google Shape;740;p35"/>
          <p:cNvSpPr txBox="1"/>
          <p:nvPr/>
        </p:nvSpPr>
        <p:spPr>
          <a:xfrm>
            <a:off x="4417250" y="35411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41" name="Google Shape;741;p35"/>
          <p:cNvSpPr/>
          <p:nvPr/>
        </p:nvSpPr>
        <p:spPr>
          <a:xfrm>
            <a:off x="1665663" y="903375"/>
            <a:ext cx="5919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742" name="Google Shape;742;p35"/>
          <p:cNvSpPr/>
          <p:nvPr/>
        </p:nvSpPr>
        <p:spPr>
          <a:xfrm>
            <a:off x="1664613" y="439000"/>
            <a:ext cx="5919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743" name="Google Shape;743;p35"/>
          <p:cNvSpPr/>
          <p:nvPr/>
        </p:nvSpPr>
        <p:spPr>
          <a:xfrm>
            <a:off x="4996870"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44" name="Google Shape;744;p35"/>
          <p:cNvCxnSpPr>
            <a:endCxn id="743" idx="1"/>
          </p:cNvCxnSpPr>
          <p:nvPr/>
        </p:nvCxnSpPr>
        <p:spPr>
          <a:xfrm>
            <a:off x="4785370" y="24128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745" name="Google Shape;745;p35"/>
          <p:cNvSpPr/>
          <p:nvPr/>
        </p:nvSpPr>
        <p:spPr>
          <a:xfrm>
            <a:off x="5471199"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46" name="Google Shape;746;p35"/>
          <p:cNvSpPr/>
          <p:nvPr/>
        </p:nvSpPr>
        <p:spPr>
          <a:xfrm>
            <a:off x="5945513" y="217983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47" name="Google Shape;747;p35"/>
          <p:cNvCxnSpPr>
            <a:stCxn id="745" idx="3"/>
            <a:endCxn id="746" idx="1"/>
          </p:cNvCxnSpPr>
          <p:nvPr/>
        </p:nvCxnSpPr>
        <p:spPr>
          <a:xfrm>
            <a:off x="5733999"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48" name="Google Shape;748;p35"/>
          <p:cNvCxnSpPr>
            <a:stCxn id="743" idx="3"/>
            <a:endCxn id="745" idx="1"/>
          </p:cNvCxnSpPr>
          <p:nvPr/>
        </p:nvCxnSpPr>
        <p:spPr>
          <a:xfrm>
            <a:off x="5259670"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49" name="Google Shape;749;p35"/>
          <p:cNvCxnSpPr>
            <a:stCxn id="750" idx="0"/>
            <a:endCxn id="743" idx="2"/>
          </p:cNvCxnSpPr>
          <p:nvPr/>
        </p:nvCxnSpPr>
        <p:spPr>
          <a:xfrm rot="10800000" flipH="1">
            <a:off x="5126950" y="26457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750" name="Google Shape;750;p35"/>
          <p:cNvSpPr/>
          <p:nvPr/>
        </p:nvSpPr>
        <p:spPr>
          <a:xfrm>
            <a:off x="4995550"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1" name="Google Shape;751;p35"/>
          <p:cNvCxnSpPr>
            <a:stCxn id="752" idx="0"/>
            <a:endCxn id="745" idx="2"/>
          </p:cNvCxnSpPr>
          <p:nvPr/>
        </p:nvCxnSpPr>
        <p:spPr>
          <a:xfrm rot="10800000">
            <a:off x="5602713" y="26457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752" name="Google Shape;752;p35"/>
          <p:cNvSpPr/>
          <p:nvPr/>
        </p:nvSpPr>
        <p:spPr>
          <a:xfrm>
            <a:off x="5475813"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3" name="Google Shape;753;p35"/>
          <p:cNvCxnSpPr>
            <a:stCxn id="754" idx="0"/>
            <a:endCxn id="746" idx="2"/>
          </p:cNvCxnSpPr>
          <p:nvPr/>
        </p:nvCxnSpPr>
        <p:spPr>
          <a:xfrm rot="10800000" flipH="1">
            <a:off x="6075650" y="26455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754" name="Google Shape;754;p35"/>
          <p:cNvSpPr/>
          <p:nvPr/>
        </p:nvSpPr>
        <p:spPr>
          <a:xfrm>
            <a:off x="5944250" y="34288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txBox="1"/>
          <p:nvPr/>
        </p:nvSpPr>
        <p:spPr>
          <a:xfrm>
            <a:off x="48945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56" name="Google Shape;756;p35"/>
          <p:cNvSpPr txBox="1"/>
          <p:nvPr/>
        </p:nvSpPr>
        <p:spPr>
          <a:xfrm>
            <a:off x="53637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57" name="Google Shape;757;p35"/>
          <p:cNvSpPr txBox="1"/>
          <p:nvPr/>
        </p:nvSpPr>
        <p:spPr>
          <a:xfrm>
            <a:off x="584468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58" name="Google Shape;758;p35"/>
          <p:cNvSpPr/>
          <p:nvPr/>
        </p:nvSpPr>
        <p:spPr>
          <a:xfrm>
            <a:off x="6682663" y="22534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759" name="Google Shape;759;p35"/>
          <p:cNvCxnSpPr/>
          <p:nvPr/>
        </p:nvCxnSpPr>
        <p:spPr>
          <a:xfrm rot="10800000" flipH="1">
            <a:off x="1798488" y="25797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760" name="Google Shape;760;p35"/>
          <p:cNvCxnSpPr/>
          <p:nvPr/>
        </p:nvCxnSpPr>
        <p:spPr>
          <a:xfrm rot="10800000" flipH="1">
            <a:off x="2273338" y="25797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761" name="Google Shape;761;p35"/>
          <p:cNvCxnSpPr/>
          <p:nvPr/>
        </p:nvCxnSpPr>
        <p:spPr>
          <a:xfrm rot="10800000" flipH="1">
            <a:off x="2750963" y="25797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762" name="Google Shape;762;p35"/>
          <p:cNvCxnSpPr/>
          <p:nvPr/>
        </p:nvCxnSpPr>
        <p:spPr>
          <a:xfrm rot="10800000" flipH="1">
            <a:off x="3236388" y="25795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763" name="Google Shape;763;p35"/>
          <p:cNvCxnSpPr/>
          <p:nvPr/>
        </p:nvCxnSpPr>
        <p:spPr>
          <a:xfrm rot="10800000" flipH="1">
            <a:off x="3710738" y="25797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764" name="Google Shape;764;p35"/>
          <p:cNvCxnSpPr/>
          <p:nvPr/>
        </p:nvCxnSpPr>
        <p:spPr>
          <a:xfrm rot="10800000" flipH="1">
            <a:off x="4175088" y="25782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765" name="Google Shape;765;p35"/>
          <p:cNvCxnSpPr/>
          <p:nvPr/>
        </p:nvCxnSpPr>
        <p:spPr>
          <a:xfrm rot="10800000" flipH="1">
            <a:off x="4660588" y="25781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766" name="Google Shape;766;p35"/>
          <p:cNvCxnSpPr/>
          <p:nvPr/>
        </p:nvCxnSpPr>
        <p:spPr>
          <a:xfrm rot="10800000" flipH="1">
            <a:off x="5133238" y="25782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767" name="Google Shape;767;p35"/>
          <p:cNvCxnSpPr/>
          <p:nvPr/>
        </p:nvCxnSpPr>
        <p:spPr>
          <a:xfrm rot="10800000" flipH="1">
            <a:off x="5597938" y="25782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768" name="Google Shape;768;p35"/>
          <p:cNvCxnSpPr/>
          <p:nvPr/>
        </p:nvCxnSpPr>
        <p:spPr>
          <a:xfrm rot="10800000" flipH="1">
            <a:off x="6075538" y="25782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769" name="Google Shape;769;p35"/>
          <p:cNvCxnSpPr/>
          <p:nvPr/>
        </p:nvCxnSpPr>
        <p:spPr>
          <a:xfrm rot="10800000">
            <a:off x="7127124" y="1227745"/>
            <a:ext cx="6900" cy="1025700"/>
          </a:xfrm>
          <a:prstGeom prst="straightConnector1">
            <a:avLst/>
          </a:prstGeom>
          <a:noFill/>
          <a:ln w="19050" cap="flat" cmpd="sng">
            <a:solidFill>
              <a:srgbClr val="000000"/>
            </a:solidFill>
            <a:prstDash val="solid"/>
            <a:round/>
            <a:headEnd type="none" w="med" len="med"/>
            <a:tailEnd type="triangle" w="med" len="med"/>
          </a:ln>
        </p:spPr>
      </p:cxnSp>
      <p:sp>
        <p:nvSpPr>
          <p:cNvPr id="770" name="Google Shape;770;p35"/>
          <p:cNvSpPr/>
          <p:nvPr/>
        </p:nvSpPr>
        <p:spPr>
          <a:xfrm>
            <a:off x="1652100" y="1541600"/>
            <a:ext cx="4580700" cy="318900"/>
          </a:xfrm>
          <a:prstGeom prst="rect">
            <a:avLst/>
          </a:prstGeom>
          <a:solidFill>
            <a:srgbClr val="FDD9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cxnSp>
        <p:nvCxnSpPr>
          <p:cNvPr id="771" name="Google Shape;771;p35"/>
          <p:cNvCxnSpPr/>
          <p:nvPr/>
        </p:nvCxnSpPr>
        <p:spPr>
          <a:xfrm rot="10800000">
            <a:off x="5607224" y="18694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72" name="Google Shape;772;p35"/>
          <p:cNvCxnSpPr>
            <a:stCxn id="743" idx="0"/>
          </p:cNvCxnSpPr>
          <p:nvPr/>
        </p:nvCxnSpPr>
        <p:spPr>
          <a:xfrm rot="10800000">
            <a:off x="5126770" y="18580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773" name="Google Shape;773;p35"/>
          <p:cNvCxnSpPr>
            <a:stCxn id="716" idx="0"/>
          </p:cNvCxnSpPr>
          <p:nvPr/>
        </p:nvCxnSpPr>
        <p:spPr>
          <a:xfrm rot="10800000">
            <a:off x="4647638" y="18663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774" name="Google Shape;774;p35"/>
          <p:cNvCxnSpPr/>
          <p:nvPr/>
        </p:nvCxnSpPr>
        <p:spPr>
          <a:xfrm rot="10800000">
            <a:off x="4179624"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75" name="Google Shape;775;p35"/>
          <p:cNvCxnSpPr/>
          <p:nvPr/>
        </p:nvCxnSpPr>
        <p:spPr>
          <a:xfrm rot="10800000">
            <a:off x="32215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76" name="Google Shape;776;p35"/>
          <p:cNvCxnSpPr/>
          <p:nvPr/>
        </p:nvCxnSpPr>
        <p:spPr>
          <a:xfrm rot="10800000">
            <a:off x="3711599"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77" name="Google Shape;777;p35"/>
          <p:cNvCxnSpPr>
            <a:stCxn id="709" idx="0"/>
          </p:cNvCxnSpPr>
          <p:nvPr/>
        </p:nvCxnSpPr>
        <p:spPr>
          <a:xfrm rot="10800000">
            <a:off x="2748230" y="18664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778" name="Google Shape;778;p35"/>
          <p:cNvCxnSpPr/>
          <p:nvPr/>
        </p:nvCxnSpPr>
        <p:spPr>
          <a:xfrm rot="10800000">
            <a:off x="2274855" y="18621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779" name="Google Shape;779;p35"/>
          <p:cNvCxnSpPr/>
          <p:nvPr/>
        </p:nvCxnSpPr>
        <p:spPr>
          <a:xfrm rot="10800000">
            <a:off x="1801480" y="18634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780" name="Google Shape;780;p35"/>
          <p:cNvCxnSpPr/>
          <p:nvPr/>
        </p:nvCxnSpPr>
        <p:spPr>
          <a:xfrm rot="10800000">
            <a:off x="3899638" y="1222270"/>
            <a:ext cx="63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36"/>
          <p:cNvSpPr/>
          <p:nvPr/>
        </p:nvSpPr>
        <p:spPr>
          <a:xfrm>
            <a:off x="1664625" y="24992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86" name="Google Shape;786;p36"/>
          <p:cNvSpPr/>
          <p:nvPr/>
        </p:nvSpPr>
        <p:spPr>
          <a:xfrm>
            <a:off x="2142076"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87" name="Google Shape;787;p36"/>
          <p:cNvCxnSpPr>
            <a:stCxn id="785" idx="3"/>
            <a:endCxn id="786" idx="1"/>
          </p:cNvCxnSpPr>
          <p:nvPr/>
        </p:nvCxnSpPr>
        <p:spPr>
          <a:xfrm>
            <a:off x="1927425" y="27321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788" name="Google Shape;788;p36"/>
          <p:cNvSpPr/>
          <p:nvPr/>
        </p:nvSpPr>
        <p:spPr>
          <a:xfrm>
            <a:off x="2619530"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89" name="Google Shape;789;p36"/>
          <p:cNvSpPr/>
          <p:nvPr/>
        </p:nvSpPr>
        <p:spPr>
          <a:xfrm>
            <a:off x="3099556"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90" name="Google Shape;790;p36"/>
          <p:cNvCxnSpPr>
            <a:stCxn id="788" idx="3"/>
            <a:endCxn id="789" idx="1"/>
          </p:cNvCxnSpPr>
          <p:nvPr/>
        </p:nvCxnSpPr>
        <p:spPr>
          <a:xfrm>
            <a:off x="2882330" y="27322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791" name="Google Shape;791;p36"/>
          <p:cNvCxnSpPr>
            <a:stCxn id="786" idx="3"/>
            <a:endCxn id="788" idx="1"/>
          </p:cNvCxnSpPr>
          <p:nvPr/>
        </p:nvCxnSpPr>
        <p:spPr>
          <a:xfrm>
            <a:off x="2404876" y="27322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792" name="Google Shape;792;p36"/>
          <p:cNvSpPr/>
          <p:nvPr/>
        </p:nvSpPr>
        <p:spPr>
          <a:xfrm>
            <a:off x="3573895"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93" name="Google Shape;793;p36"/>
          <p:cNvCxnSpPr>
            <a:stCxn id="789" idx="3"/>
            <a:endCxn id="792" idx="1"/>
          </p:cNvCxnSpPr>
          <p:nvPr/>
        </p:nvCxnSpPr>
        <p:spPr>
          <a:xfrm>
            <a:off x="3362356" y="27322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794" name="Google Shape;794;p36"/>
          <p:cNvSpPr/>
          <p:nvPr/>
        </p:nvSpPr>
        <p:spPr>
          <a:xfrm>
            <a:off x="4048224"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95" name="Google Shape;795;p36"/>
          <p:cNvSpPr/>
          <p:nvPr/>
        </p:nvSpPr>
        <p:spPr>
          <a:xfrm>
            <a:off x="4522538" y="24992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96" name="Google Shape;796;p36"/>
          <p:cNvCxnSpPr>
            <a:stCxn id="794" idx="3"/>
            <a:endCxn id="795" idx="1"/>
          </p:cNvCxnSpPr>
          <p:nvPr/>
        </p:nvCxnSpPr>
        <p:spPr>
          <a:xfrm>
            <a:off x="4311024"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97" name="Google Shape;797;p36"/>
          <p:cNvCxnSpPr>
            <a:stCxn id="792" idx="3"/>
            <a:endCxn id="794" idx="1"/>
          </p:cNvCxnSpPr>
          <p:nvPr/>
        </p:nvCxnSpPr>
        <p:spPr>
          <a:xfrm>
            <a:off x="3836695"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98" name="Google Shape;798;p36"/>
          <p:cNvCxnSpPr/>
          <p:nvPr/>
        </p:nvCxnSpPr>
        <p:spPr>
          <a:xfrm rot="10800000">
            <a:off x="60767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99" name="Google Shape;799;p36"/>
          <p:cNvCxnSpPr>
            <a:stCxn id="800" idx="0"/>
            <a:endCxn id="785" idx="2"/>
          </p:cNvCxnSpPr>
          <p:nvPr/>
        </p:nvCxnSpPr>
        <p:spPr>
          <a:xfrm rot="10800000">
            <a:off x="1796013" y="29650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800" name="Google Shape;800;p36"/>
          <p:cNvSpPr/>
          <p:nvPr/>
        </p:nvSpPr>
        <p:spPr>
          <a:xfrm>
            <a:off x="1664613" y="374837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1" name="Google Shape;801;p36"/>
          <p:cNvCxnSpPr>
            <a:stCxn id="802" idx="0"/>
            <a:endCxn id="786" idx="2"/>
          </p:cNvCxnSpPr>
          <p:nvPr/>
        </p:nvCxnSpPr>
        <p:spPr>
          <a:xfrm rot="10800000">
            <a:off x="2273338" y="29652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802" name="Google Shape;802;p36"/>
          <p:cNvSpPr/>
          <p:nvPr/>
        </p:nvSpPr>
        <p:spPr>
          <a:xfrm>
            <a:off x="2142838"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3" name="Google Shape;803;p36"/>
          <p:cNvCxnSpPr>
            <a:stCxn id="804" idx="0"/>
            <a:endCxn id="788" idx="2"/>
          </p:cNvCxnSpPr>
          <p:nvPr/>
        </p:nvCxnSpPr>
        <p:spPr>
          <a:xfrm rot="10800000">
            <a:off x="2750875" y="29652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804" name="Google Shape;804;p36"/>
          <p:cNvSpPr/>
          <p:nvPr/>
        </p:nvSpPr>
        <p:spPr>
          <a:xfrm>
            <a:off x="2619775"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5" name="Google Shape;805;p36"/>
          <p:cNvCxnSpPr>
            <a:stCxn id="806" idx="0"/>
            <a:endCxn id="789" idx="2"/>
          </p:cNvCxnSpPr>
          <p:nvPr/>
        </p:nvCxnSpPr>
        <p:spPr>
          <a:xfrm rot="10800000">
            <a:off x="3231038" y="29652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806" name="Google Shape;806;p36"/>
          <p:cNvSpPr/>
          <p:nvPr/>
        </p:nvSpPr>
        <p:spPr>
          <a:xfrm>
            <a:off x="3101138"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7" name="Google Shape;807;p36"/>
          <p:cNvCxnSpPr>
            <a:stCxn id="808" idx="0"/>
            <a:endCxn id="792" idx="2"/>
          </p:cNvCxnSpPr>
          <p:nvPr/>
        </p:nvCxnSpPr>
        <p:spPr>
          <a:xfrm rot="10800000" flipH="1">
            <a:off x="3702463" y="29652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808" name="Google Shape;808;p36"/>
          <p:cNvSpPr/>
          <p:nvPr/>
        </p:nvSpPr>
        <p:spPr>
          <a:xfrm>
            <a:off x="3571063"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9" name="Google Shape;809;p36"/>
          <p:cNvCxnSpPr>
            <a:stCxn id="810" idx="0"/>
            <a:endCxn id="794" idx="2"/>
          </p:cNvCxnSpPr>
          <p:nvPr/>
        </p:nvCxnSpPr>
        <p:spPr>
          <a:xfrm rot="10800000">
            <a:off x="4179725" y="29652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810" name="Google Shape;810;p36"/>
          <p:cNvSpPr/>
          <p:nvPr/>
        </p:nvSpPr>
        <p:spPr>
          <a:xfrm>
            <a:off x="4051325"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1" name="Google Shape;811;p36"/>
          <p:cNvCxnSpPr>
            <a:stCxn id="812" idx="0"/>
            <a:endCxn id="795" idx="2"/>
          </p:cNvCxnSpPr>
          <p:nvPr/>
        </p:nvCxnSpPr>
        <p:spPr>
          <a:xfrm rot="10800000">
            <a:off x="4654075" y="29650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812" name="Google Shape;812;p36"/>
          <p:cNvSpPr/>
          <p:nvPr/>
        </p:nvSpPr>
        <p:spPr>
          <a:xfrm>
            <a:off x="4525675" y="374837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txBox="1"/>
          <p:nvPr/>
        </p:nvSpPr>
        <p:spPr>
          <a:xfrm>
            <a:off x="20366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14" name="Google Shape;814;p36"/>
          <p:cNvSpPr txBox="1"/>
          <p:nvPr/>
        </p:nvSpPr>
        <p:spPr>
          <a:xfrm>
            <a:off x="15586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15" name="Google Shape;815;p36"/>
          <p:cNvSpPr txBox="1"/>
          <p:nvPr/>
        </p:nvSpPr>
        <p:spPr>
          <a:xfrm>
            <a:off x="29892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16" name="Google Shape;816;p36"/>
          <p:cNvSpPr txBox="1"/>
          <p:nvPr/>
        </p:nvSpPr>
        <p:spPr>
          <a:xfrm>
            <a:off x="25157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17" name="Google Shape;817;p36"/>
          <p:cNvSpPr txBox="1"/>
          <p:nvPr/>
        </p:nvSpPr>
        <p:spPr>
          <a:xfrm>
            <a:off x="34700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18" name="Google Shape;818;p36"/>
          <p:cNvSpPr txBox="1"/>
          <p:nvPr/>
        </p:nvSpPr>
        <p:spPr>
          <a:xfrm>
            <a:off x="39421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19" name="Google Shape;819;p36"/>
          <p:cNvSpPr txBox="1"/>
          <p:nvPr/>
        </p:nvSpPr>
        <p:spPr>
          <a:xfrm>
            <a:off x="4417250" y="38605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20" name="Google Shape;820;p36"/>
          <p:cNvSpPr/>
          <p:nvPr/>
        </p:nvSpPr>
        <p:spPr>
          <a:xfrm>
            <a:off x="1665663" y="18584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821" name="Google Shape;821;p36"/>
          <p:cNvSpPr/>
          <p:nvPr/>
        </p:nvSpPr>
        <p:spPr>
          <a:xfrm>
            <a:off x="1664613" y="13940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822" name="Google Shape;822;p36"/>
          <p:cNvSpPr/>
          <p:nvPr/>
        </p:nvSpPr>
        <p:spPr>
          <a:xfrm>
            <a:off x="4996870" y="24992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823" name="Google Shape;823;p36"/>
          <p:cNvCxnSpPr>
            <a:endCxn id="822" idx="1"/>
          </p:cNvCxnSpPr>
          <p:nvPr/>
        </p:nvCxnSpPr>
        <p:spPr>
          <a:xfrm>
            <a:off x="4785370" y="27322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824" name="Google Shape;824;p36"/>
          <p:cNvSpPr/>
          <p:nvPr/>
        </p:nvSpPr>
        <p:spPr>
          <a:xfrm>
            <a:off x="5471199" y="24992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825" name="Google Shape;825;p36"/>
          <p:cNvSpPr/>
          <p:nvPr/>
        </p:nvSpPr>
        <p:spPr>
          <a:xfrm>
            <a:off x="5945513" y="24992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826" name="Google Shape;826;p36"/>
          <p:cNvCxnSpPr>
            <a:stCxn id="824" idx="3"/>
            <a:endCxn id="825" idx="1"/>
          </p:cNvCxnSpPr>
          <p:nvPr/>
        </p:nvCxnSpPr>
        <p:spPr>
          <a:xfrm>
            <a:off x="5733999"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827" name="Google Shape;827;p36"/>
          <p:cNvCxnSpPr>
            <a:stCxn id="822" idx="3"/>
            <a:endCxn id="824" idx="1"/>
          </p:cNvCxnSpPr>
          <p:nvPr/>
        </p:nvCxnSpPr>
        <p:spPr>
          <a:xfrm>
            <a:off x="5259670"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828" name="Google Shape;828;p36"/>
          <p:cNvCxnSpPr>
            <a:stCxn id="829" idx="0"/>
            <a:endCxn id="822" idx="2"/>
          </p:cNvCxnSpPr>
          <p:nvPr/>
        </p:nvCxnSpPr>
        <p:spPr>
          <a:xfrm rot="10800000" flipH="1">
            <a:off x="5126950" y="29651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829" name="Google Shape;829;p36"/>
          <p:cNvSpPr/>
          <p:nvPr/>
        </p:nvSpPr>
        <p:spPr>
          <a:xfrm>
            <a:off x="4995550" y="374841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 name="Google Shape;830;p36"/>
          <p:cNvCxnSpPr>
            <a:stCxn id="831" idx="0"/>
            <a:endCxn id="824" idx="2"/>
          </p:cNvCxnSpPr>
          <p:nvPr/>
        </p:nvCxnSpPr>
        <p:spPr>
          <a:xfrm rot="10800000">
            <a:off x="5602713" y="29651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831" name="Google Shape;831;p36"/>
          <p:cNvSpPr/>
          <p:nvPr/>
        </p:nvSpPr>
        <p:spPr>
          <a:xfrm>
            <a:off x="5475813" y="374841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2" name="Google Shape;832;p36"/>
          <p:cNvCxnSpPr>
            <a:stCxn id="833" idx="0"/>
            <a:endCxn id="825" idx="2"/>
          </p:cNvCxnSpPr>
          <p:nvPr/>
        </p:nvCxnSpPr>
        <p:spPr>
          <a:xfrm rot="10800000" flipH="1">
            <a:off x="6075650" y="29649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833" name="Google Shape;833;p36"/>
          <p:cNvSpPr/>
          <p:nvPr/>
        </p:nvSpPr>
        <p:spPr>
          <a:xfrm>
            <a:off x="5944250" y="374826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txBox="1"/>
          <p:nvPr/>
        </p:nvSpPr>
        <p:spPr>
          <a:xfrm>
            <a:off x="48945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35" name="Google Shape;835;p36"/>
          <p:cNvSpPr txBox="1"/>
          <p:nvPr/>
        </p:nvSpPr>
        <p:spPr>
          <a:xfrm>
            <a:off x="53637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36" name="Google Shape;836;p36"/>
          <p:cNvSpPr txBox="1"/>
          <p:nvPr/>
        </p:nvSpPr>
        <p:spPr>
          <a:xfrm>
            <a:off x="584468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37" name="Google Shape;837;p36"/>
          <p:cNvSpPr/>
          <p:nvPr/>
        </p:nvSpPr>
        <p:spPr>
          <a:xfrm>
            <a:off x="6682663" y="2572825"/>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838" name="Google Shape;838;p36"/>
          <p:cNvCxnSpPr/>
          <p:nvPr/>
        </p:nvCxnSpPr>
        <p:spPr>
          <a:xfrm rot="10800000" flipH="1">
            <a:off x="1798488" y="28991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839" name="Google Shape;839;p36"/>
          <p:cNvCxnSpPr/>
          <p:nvPr/>
        </p:nvCxnSpPr>
        <p:spPr>
          <a:xfrm rot="10800000" flipH="1">
            <a:off x="2273338" y="28991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840" name="Google Shape;840;p36"/>
          <p:cNvCxnSpPr/>
          <p:nvPr/>
        </p:nvCxnSpPr>
        <p:spPr>
          <a:xfrm rot="10800000" flipH="1">
            <a:off x="2750963" y="28990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841" name="Google Shape;841;p36"/>
          <p:cNvCxnSpPr/>
          <p:nvPr/>
        </p:nvCxnSpPr>
        <p:spPr>
          <a:xfrm rot="10800000" flipH="1">
            <a:off x="3236388" y="28989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842" name="Google Shape;842;p36"/>
          <p:cNvCxnSpPr/>
          <p:nvPr/>
        </p:nvCxnSpPr>
        <p:spPr>
          <a:xfrm rot="10800000" flipH="1">
            <a:off x="3710738" y="28991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843" name="Google Shape;843;p36"/>
          <p:cNvCxnSpPr/>
          <p:nvPr/>
        </p:nvCxnSpPr>
        <p:spPr>
          <a:xfrm rot="10800000" flipH="1">
            <a:off x="4175088" y="28976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844" name="Google Shape;844;p36"/>
          <p:cNvCxnSpPr/>
          <p:nvPr/>
        </p:nvCxnSpPr>
        <p:spPr>
          <a:xfrm rot="10800000" flipH="1">
            <a:off x="4660588" y="28975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845" name="Google Shape;845;p36"/>
          <p:cNvCxnSpPr/>
          <p:nvPr/>
        </p:nvCxnSpPr>
        <p:spPr>
          <a:xfrm rot="10800000" flipH="1">
            <a:off x="5133238" y="28976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846" name="Google Shape;846;p36"/>
          <p:cNvCxnSpPr/>
          <p:nvPr/>
        </p:nvCxnSpPr>
        <p:spPr>
          <a:xfrm rot="10800000" flipH="1">
            <a:off x="5597938" y="28976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847" name="Google Shape;847;p36"/>
          <p:cNvCxnSpPr/>
          <p:nvPr/>
        </p:nvCxnSpPr>
        <p:spPr>
          <a:xfrm rot="10800000" flipH="1">
            <a:off x="6075538" y="28976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848" name="Google Shape;848;p36"/>
          <p:cNvCxnSpPr/>
          <p:nvPr/>
        </p:nvCxnSpPr>
        <p:spPr>
          <a:xfrm rot="10800000" flipH="1">
            <a:off x="7134024" y="2185820"/>
            <a:ext cx="1500" cy="387000"/>
          </a:xfrm>
          <a:prstGeom prst="straightConnector1">
            <a:avLst/>
          </a:prstGeom>
          <a:noFill/>
          <a:ln w="19050" cap="flat" cmpd="sng">
            <a:solidFill>
              <a:srgbClr val="000000"/>
            </a:solidFill>
            <a:prstDash val="solid"/>
            <a:round/>
            <a:headEnd type="none" w="med" len="med"/>
            <a:tailEnd type="triangle" w="med" len="med"/>
          </a:ln>
        </p:spPr>
      </p:cxnSp>
      <p:cxnSp>
        <p:nvCxnSpPr>
          <p:cNvPr id="849" name="Google Shape;849;p36"/>
          <p:cNvCxnSpPr/>
          <p:nvPr/>
        </p:nvCxnSpPr>
        <p:spPr>
          <a:xfrm rot="10800000">
            <a:off x="5607224" y="21888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50" name="Google Shape;850;p36"/>
          <p:cNvCxnSpPr>
            <a:stCxn id="822" idx="0"/>
          </p:cNvCxnSpPr>
          <p:nvPr/>
        </p:nvCxnSpPr>
        <p:spPr>
          <a:xfrm rot="10800000">
            <a:off x="5126770" y="2177383"/>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851" name="Google Shape;851;p36"/>
          <p:cNvCxnSpPr>
            <a:stCxn id="795" idx="0"/>
          </p:cNvCxnSpPr>
          <p:nvPr/>
        </p:nvCxnSpPr>
        <p:spPr>
          <a:xfrm rot="10800000">
            <a:off x="4647638" y="2185745"/>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852" name="Google Shape;852;p36"/>
          <p:cNvCxnSpPr/>
          <p:nvPr/>
        </p:nvCxnSpPr>
        <p:spPr>
          <a:xfrm rot="10800000">
            <a:off x="4179624"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53" name="Google Shape;853;p36"/>
          <p:cNvCxnSpPr/>
          <p:nvPr/>
        </p:nvCxnSpPr>
        <p:spPr>
          <a:xfrm rot="10800000">
            <a:off x="32215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54" name="Google Shape;854;p36"/>
          <p:cNvCxnSpPr/>
          <p:nvPr/>
        </p:nvCxnSpPr>
        <p:spPr>
          <a:xfrm rot="10800000">
            <a:off x="3711599"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55" name="Google Shape;855;p36"/>
          <p:cNvCxnSpPr>
            <a:stCxn id="788" idx="0"/>
          </p:cNvCxnSpPr>
          <p:nvPr/>
        </p:nvCxnSpPr>
        <p:spPr>
          <a:xfrm rot="10800000">
            <a:off x="2748230" y="218582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856" name="Google Shape;856;p36"/>
          <p:cNvCxnSpPr/>
          <p:nvPr/>
        </p:nvCxnSpPr>
        <p:spPr>
          <a:xfrm rot="10800000">
            <a:off x="2274855" y="218157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857" name="Google Shape;857;p36"/>
          <p:cNvCxnSpPr/>
          <p:nvPr/>
        </p:nvCxnSpPr>
        <p:spPr>
          <a:xfrm rot="10800000">
            <a:off x="1801480" y="2182808"/>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37"/>
          <p:cNvSpPr/>
          <p:nvPr/>
        </p:nvSpPr>
        <p:spPr>
          <a:xfrm>
            <a:off x="1740275"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863" name="Google Shape;863;p37"/>
          <p:cNvSpPr/>
          <p:nvPr/>
        </p:nvSpPr>
        <p:spPr>
          <a:xfrm>
            <a:off x="221772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864" name="Google Shape;864;p37"/>
          <p:cNvCxnSpPr>
            <a:stCxn id="862" idx="3"/>
            <a:endCxn id="863" idx="1"/>
          </p:cNvCxnSpPr>
          <p:nvPr/>
        </p:nvCxnSpPr>
        <p:spPr>
          <a:xfrm>
            <a:off x="2003075" y="31860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865" name="Google Shape;865;p37"/>
          <p:cNvSpPr/>
          <p:nvPr/>
        </p:nvSpPr>
        <p:spPr>
          <a:xfrm>
            <a:off x="2695180"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866" name="Google Shape;866;p37"/>
          <p:cNvSpPr/>
          <p:nvPr/>
        </p:nvSpPr>
        <p:spPr>
          <a:xfrm>
            <a:off x="317520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867" name="Google Shape;867;p37"/>
          <p:cNvCxnSpPr>
            <a:stCxn id="865" idx="3"/>
            <a:endCxn id="866" idx="1"/>
          </p:cNvCxnSpPr>
          <p:nvPr/>
        </p:nvCxnSpPr>
        <p:spPr>
          <a:xfrm>
            <a:off x="2957980" y="31860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868" name="Google Shape;868;p37"/>
          <p:cNvCxnSpPr>
            <a:stCxn id="863" idx="3"/>
            <a:endCxn id="865" idx="1"/>
          </p:cNvCxnSpPr>
          <p:nvPr/>
        </p:nvCxnSpPr>
        <p:spPr>
          <a:xfrm>
            <a:off x="2480526" y="3186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869" name="Google Shape;869;p37"/>
          <p:cNvSpPr/>
          <p:nvPr/>
        </p:nvSpPr>
        <p:spPr>
          <a:xfrm>
            <a:off x="3649545"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870" name="Google Shape;870;p37"/>
          <p:cNvCxnSpPr>
            <a:stCxn id="866" idx="3"/>
            <a:endCxn id="869" idx="1"/>
          </p:cNvCxnSpPr>
          <p:nvPr/>
        </p:nvCxnSpPr>
        <p:spPr>
          <a:xfrm>
            <a:off x="3438006" y="31860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871" name="Google Shape;871;p37"/>
          <p:cNvSpPr/>
          <p:nvPr/>
        </p:nvSpPr>
        <p:spPr>
          <a:xfrm>
            <a:off x="4123874"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872" name="Google Shape;872;p37"/>
          <p:cNvSpPr/>
          <p:nvPr/>
        </p:nvSpPr>
        <p:spPr>
          <a:xfrm>
            <a:off x="4598188"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873" name="Google Shape;873;p37"/>
          <p:cNvCxnSpPr>
            <a:stCxn id="871" idx="3"/>
            <a:endCxn id="872" idx="1"/>
          </p:cNvCxnSpPr>
          <p:nvPr/>
        </p:nvCxnSpPr>
        <p:spPr>
          <a:xfrm>
            <a:off x="4386674"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874" name="Google Shape;874;p37"/>
          <p:cNvCxnSpPr>
            <a:stCxn id="869" idx="3"/>
            <a:endCxn id="871" idx="1"/>
          </p:cNvCxnSpPr>
          <p:nvPr/>
        </p:nvCxnSpPr>
        <p:spPr>
          <a:xfrm>
            <a:off x="3912345"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875" name="Google Shape;875;p37"/>
          <p:cNvCxnSpPr/>
          <p:nvPr/>
        </p:nvCxnSpPr>
        <p:spPr>
          <a:xfrm rot="10800000">
            <a:off x="61524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76" name="Google Shape;876;p37"/>
          <p:cNvCxnSpPr>
            <a:stCxn id="877" idx="0"/>
            <a:endCxn id="862" idx="2"/>
          </p:cNvCxnSpPr>
          <p:nvPr/>
        </p:nvCxnSpPr>
        <p:spPr>
          <a:xfrm rot="10800000">
            <a:off x="1871663" y="34189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877" name="Google Shape;877;p37"/>
          <p:cNvSpPr/>
          <p:nvPr/>
        </p:nvSpPr>
        <p:spPr>
          <a:xfrm>
            <a:off x="1740263"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8" name="Google Shape;878;p37"/>
          <p:cNvCxnSpPr>
            <a:stCxn id="879" idx="0"/>
            <a:endCxn id="863" idx="2"/>
          </p:cNvCxnSpPr>
          <p:nvPr/>
        </p:nvCxnSpPr>
        <p:spPr>
          <a:xfrm rot="10800000">
            <a:off x="2348988" y="34190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879" name="Google Shape;879;p37"/>
          <p:cNvSpPr/>
          <p:nvPr/>
        </p:nvSpPr>
        <p:spPr>
          <a:xfrm>
            <a:off x="22184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0" name="Google Shape;880;p37"/>
          <p:cNvCxnSpPr>
            <a:stCxn id="881" idx="0"/>
            <a:endCxn id="865" idx="2"/>
          </p:cNvCxnSpPr>
          <p:nvPr/>
        </p:nvCxnSpPr>
        <p:spPr>
          <a:xfrm rot="10800000">
            <a:off x="2826525" y="34190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881" name="Google Shape;881;p37"/>
          <p:cNvSpPr/>
          <p:nvPr/>
        </p:nvSpPr>
        <p:spPr>
          <a:xfrm>
            <a:off x="269542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2" name="Google Shape;882;p37"/>
          <p:cNvCxnSpPr>
            <a:stCxn id="883" idx="0"/>
            <a:endCxn id="866" idx="2"/>
          </p:cNvCxnSpPr>
          <p:nvPr/>
        </p:nvCxnSpPr>
        <p:spPr>
          <a:xfrm rot="10800000">
            <a:off x="3306688" y="34190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883" name="Google Shape;883;p37"/>
          <p:cNvSpPr/>
          <p:nvPr/>
        </p:nvSpPr>
        <p:spPr>
          <a:xfrm>
            <a:off x="31767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4" name="Google Shape;884;p37"/>
          <p:cNvCxnSpPr>
            <a:stCxn id="885" idx="0"/>
            <a:endCxn id="869" idx="2"/>
          </p:cNvCxnSpPr>
          <p:nvPr/>
        </p:nvCxnSpPr>
        <p:spPr>
          <a:xfrm rot="10800000" flipH="1">
            <a:off x="3778113" y="34190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885" name="Google Shape;885;p37"/>
          <p:cNvSpPr/>
          <p:nvPr/>
        </p:nvSpPr>
        <p:spPr>
          <a:xfrm>
            <a:off x="3646713"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6" name="Google Shape;886;p37"/>
          <p:cNvCxnSpPr>
            <a:stCxn id="887" idx="0"/>
            <a:endCxn id="871" idx="2"/>
          </p:cNvCxnSpPr>
          <p:nvPr/>
        </p:nvCxnSpPr>
        <p:spPr>
          <a:xfrm rot="10800000">
            <a:off x="4255375" y="34190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887" name="Google Shape;887;p37"/>
          <p:cNvSpPr/>
          <p:nvPr/>
        </p:nvSpPr>
        <p:spPr>
          <a:xfrm>
            <a:off x="412697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37"/>
          <p:cNvCxnSpPr>
            <a:stCxn id="889" idx="0"/>
            <a:endCxn id="872" idx="2"/>
          </p:cNvCxnSpPr>
          <p:nvPr/>
        </p:nvCxnSpPr>
        <p:spPr>
          <a:xfrm rot="10800000">
            <a:off x="4729725" y="34189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889" name="Google Shape;889;p37"/>
          <p:cNvSpPr/>
          <p:nvPr/>
        </p:nvSpPr>
        <p:spPr>
          <a:xfrm>
            <a:off x="4601325"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7"/>
          <p:cNvSpPr txBox="1"/>
          <p:nvPr/>
        </p:nvSpPr>
        <p:spPr>
          <a:xfrm>
            <a:off x="21122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1" name="Google Shape;891;p37"/>
          <p:cNvSpPr txBox="1"/>
          <p:nvPr/>
        </p:nvSpPr>
        <p:spPr>
          <a:xfrm>
            <a:off x="16342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2" name="Google Shape;892;p37"/>
          <p:cNvSpPr txBox="1"/>
          <p:nvPr/>
        </p:nvSpPr>
        <p:spPr>
          <a:xfrm>
            <a:off x="30648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3" name="Google Shape;893;p37"/>
          <p:cNvSpPr txBox="1"/>
          <p:nvPr/>
        </p:nvSpPr>
        <p:spPr>
          <a:xfrm>
            <a:off x="25914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4" name="Google Shape;894;p37"/>
          <p:cNvSpPr txBox="1"/>
          <p:nvPr/>
        </p:nvSpPr>
        <p:spPr>
          <a:xfrm>
            <a:off x="35456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5" name="Google Shape;895;p37"/>
          <p:cNvSpPr txBox="1"/>
          <p:nvPr/>
        </p:nvSpPr>
        <p:spPr>
          <a:xfrm>
            <a:off x="40178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6" name="Google Shape;896;p37"/>
          <p:cNvSpPr txBox="1"/>
          <p:nvPr/>
        </p:nvSpPr>
        <p:spPr>
          <a:xfrm>
            <a:off x="4492900" y="43143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7" name="Google Shape;897;p37"/>
          <p:cNvSpPr/>
          <p:nvPr/>
        </p:nvSpPr>
        <p:spPr>
          <a:xfrm>
            <a:off x="1753838" y="8945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898" name="Google Shape;898;p37"/>
          <p:cNvSpPr/>
          <p:nvPr/>
        </p:nvSpPr>
        <p:spPr>
          <a:xfrm>
            <a:off x="1752788" y="4301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899" name="Google Shape;899;p37"/>
          <p:cNvSpPr/>
          <p:nvPr/>
        </p:nvSpPr>
        <p:spPr>
          <a:xfrm>
            <a:off x="5072520"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00" name="Google Shape;900;p37"/>
          <p:cNvCxnSpPr>
            <a:endCxn id="899" idx="1"/>
          </p:cNvCxnSpPr>
          <p:nvPr/>
        </p:nvCxnSpPr>
        <p:spPr>
          <a:xfrm>
            <a:off x="4861020" y="31860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901" name="Google Shape;901;p37"/>
          <p:cNvSpPr/>
          <p:nvPr/>
        </p:nvSpPr>
        <p:spPr>
          <a:xfrm>
            <a:off x="5546849"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02" name="Google Shape;902;p37"/>
          <p:cNvSpPr/>
          <p:nvPr/>
        </p:nvSpPr>
        <p:spPr>
          <a:xfrm>
            <a:off x="6021163" y="29530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03" name="Google Shape;903;p37"/>
          <p:cNvCxnSpPr>
            <a:stCxn id="901" idx="3"/>
            <a:endCxn id="902" idx="1"/>
          </p:cNvCxnSpPr>
          <p:nvPr/>
        </p:nvCxnSpPr>
        <p:spPr>
          <a:xfrm>
            <a:off x="5809649"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04" name="Google Shape;904;p37"/>
          <p:cNvCxnSpPr>
            <a:stCxn id="899" idx="3"/>
            <a:endCxn id="901" idx="1"/>
          </p:cNvCxnSpPr>
          <p:nvPr/>
        </p:nvCxnSpPr>
        <p:spPr>
          <a:xfrm>
            <a:off x="5335320"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05" name="Google Shape;905;p37"/>
          <p:cNvCxnSpPr>
            <a:stCxn id="906" idx="0"/>
            <a:endCxn id="899" idx="2"/>
          </p:cNvCxnSpPr>
          <p:nvPr/>
        </p:nvCxnSpPr>
        <p:spPr>
          <a:xfrm rot="10800000" flipH="1">
            <a:off x="5202600" y="34189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906" name="Google Shape;906;p37"/>
          <p:cNvSpPr/>
          <p:nvPr/>
        </p:nvSpPr>
        <p:spPr>
          <a:xfrm>
            <a:off x="5071200"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7" name="Google Shape;907;p37"/>
          <p:cNvCxnSpPr>
            <a:stCxn id="908" idx="0"/>
            <a:endCxn id="901" idx="2"/>
          </p:cNvCxnSpPr>
          <p:nvPr/>
        </p:nvCxnSpPr>
        <p:spPr>
          <a:xfrm rot="10800000">
            <a:off x="5678363" y="34189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908" name="Google Shape;908;p37"/>
          <p:cNvSpPr/>
          <p:nvPr/>
        </p:nvSpPr>
        <p:spPr>
          <a:xfrm>
            <a:off x="5551463"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9" name="Google Shape;909;p37"/>
          <p:cNvCxnSpPr>
            <a:stCxn id="910" idx="0"/>
            <a:endCxn id="902" idx="2"/>
          </p:cNvCxnSpPr>
          <p:nvPr/>
        </p:nvCxnSpPr>
        <p:spPr>
          <a:xfrm rot="10800000" flipH="1">
            <a:off x="6151300" y="34187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910" name="Google Shape;910;p37"/>
          <p:cNvSpPr/>
          <p:nvPr/>
        </p:nvSpPr>
        <p:spPr>
          <a:xfrm>
            <a:off x="6019900" y="42020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7"/>
          <p:cNvSpPr txBox="1"/>
          <p:nvPr/>
        </p:nvSpPr>
        <p:spPr>
          <a:xfrm>
            <a:off x="49701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912" name="Google Shape;912;p37"/>
          <p:cNvSpPr txBox="1"/>
          <p:nvPr/>
        </p:nvSpPr>
        <p:spPr>
          <a:xfrm>
            <a:off x="54393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913" name="Google Shape;913;p37"/>
          <p:cNvSpPr txBox="1"/>
          <p:nvPr/>
        </p:nvSpPr>
        <p:spPr>
          <a:xfrm>
            <a:off x="592033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914" name="Google Shape;914;p37"/>
          <p:cNvSpPr/>
          <p:nvPr/>
        </p:nvSpPr>
        <p:spPr>
          <a:xfrm>
            <a:off x="6758313" y="30266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915" name="Google Shape;915;p37"/>
          <p:cNvCxnSpPr/>
          <p:nvPr/>
        </p:nvCxnSpPr>
        <p:spPr>
          <a:xfrm rot="10800000" flipH="1">
            <a:off x="1874138" y="33529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916" name="Google Shape;916;p37"/>
          <p:cNvCxnSpPr/>
          <p:nvPr/>
        </p:nvCxnSpPr>
        <p:spPr>
          <a:xfrm rot="10800000" flipH="1">
            <a:off x="2348988" y="33529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917" name="Google Shape;917;p37"/>
          <p:cNvCxnSpPr/>
          <p:nvPr/>
        </p:nvCxnSpPr>
        <p:spPr>
          <a:xfrm rot="10800000" flipH="1">
            <a:off x="2826613" y="33529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918" name="Google Shape;918;p37"/>
          <p:cNvCxnSpPr/>
          <p:nvPr/>
        </p:nvCxnSpPr>
        <p:spPr>
          <a:xfrm rot="10800000" flipH="1">
            <a:off x="3312038" y="33527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919" name="Google Shape;919;p37"/>
          <p:cNvCxnSpPr/>
          <p:nvPr/>
        </p:nvCxnSpPr>
        <p:spPr>
          <a:xfrm rot="10800000" flipH="1">
            <a:off x="3786388" y="33529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920" name="Google Shape;920;p37"/>
          <p:cNvCxnSpPr/>
          <p:nvPr/>
        </p:nvCxnSpPr>
        <p:spPr>
          <a:xfrm rot="10800000" flipH="1">
            <a:off x="4250738" y="33514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921" name="Google Shape;921;p37"/>
          <p:cNvCxnSpPr/>
          <p:nvPr/>
        </p:nvCxnSpPr>
        <p:spPr>
          <a:xfrm rot="10800000" flipH="1">
            <a:off x="4736238" y="33513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922" name="Google Shape;922;p37"/>
          <p:cNvCxnSpPr/>
          <p:nvPr/>
        </p:nvCxnSpPr>
        <p:spPr>
          <a:xfrm rot="10800000" flipH="1">
            <a:off x="5208888" y="33514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923" name="Google Shape;923;p37"/>
          <p:cNvCxnSpPr/>
          <p:nvPr/>
        </p:nvCxnSpPr>
        <p:spPr>
          <a:xfrm rot="10800000" flipH="1">
            <a:off x="5673588" y="33514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924" name="Google Shape;924;p37"/>
          <p:cNvCxnSpPr/>
          <p:nvPr/>
        </p:nvCxnSpPr>
        <p:spPr>
          <a:xfrm rot="10800000" flipH="1">
            <a:off x="6151188" y="33514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925" name="Google Shape;925;p37"/>
          <p:cNvCxnSpPr/>
          <p:nvPr/>
        </p:nvCxnSpPr>
        <p:spPr>
          <a:xfrm rot="10800000">
            <a:off x="7202774" y="1219145"/>
            <a:ext cx="6900" cy="1807500"/>
          </a:xfrm>
          <a:prstGeom prst="straightConnector1">
            <a:avLst/>
          </a:prstGeom>
          <a:noFill/>
          <a:ln w="19050" cap="flat" cmpd="sng">
            <a:solidFill>
              <a:srgbClr val="000000"/>
            </a:solidFill>
            <a:prstDash val="solid"/>
            <a:round/>
            <a:headEnd type="none" w="med" len="med"/>
            <a:tailEnd type="triangle" w="med" len="med"/>
          </a:ln>
        </p:spPr>
      </p:cxnSp>
      <p:sp>
        <p:nvSpPr>
          <p:cNvPr id="926" name="Google Shape;926;p37"/>
          <p:cNvSpPr/>
          <p:nvPr/>
        </p:nvSpPr>
        <p:spPr>
          <a:xfrm>
            <a:off x="1740275" y="1532750"/>
            <a:ext cx="4580700" cy="318900"/>
          </a:xfrm>
          <a:prstGeom prst="rect">
            <a:avLst/>
          </a:prstGeom>
          <a:solidFill>
            <a:srgbClr val="FFD5A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cxnSp>
        <p:nvCxnSpPr>
          <p:cNvPr id="927" name="Google Shape;927;p37"/>
          <p:cNvCxnSpPr/>
          <p:nvPr/>
        </p:nvCxnSpPr>
        <p:spPr>
          <a:xfrm rot="10800000">
            <a:off x="5682874" y="26426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28" name="Google Shape;928;p37"/>
          <p:cNvCxnSpPr>
            <a:stCxn id="899" idx="0"/>
          </p:cNvCxnSpPr>
          <p:nvPr/>
        </p:nvCxnSpPr>
        <p:spPr>
          <a:xfrm rot="10800000">
            <a:off x="5202420" y="26312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929" name="Google Shape;929;p37"/>
          <p:cNvCxnSpPr>
            <a:stCxn id="872" idx="0"/>
          </p:cNvCxnSpPr>
          <p:nvPr/>
        </p:nvCxnSpPr>
        <p:spPr>
          <a:xfrm rot="10800000">
            <a:off x="4723288" y="26395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930" name="Google Shape;930;p37"/>
          <p:cNvCxnSpPr/>
          <p:nvPr/>
        </p:nvCxnSpPr>
        <p:spPr>
          <a:xfrm rot="10800000">
            <a:off x="4255274"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31" name="Google Shape;931;p37"/>
          <p:cNvCxnSpPr/>
          <p:nvPr/>
        </p:nvCxnSpPr>
        <p:spPr>
          <a:xfrm rot="10800000">
            <a:off x="32972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32" name="Google Shape;932;p37"/>
          <p:cNvCxnSpPr/>
          <p:nvPr/>
        </p:nvCxnSpPr>
        <p:spPr>
          <a:xfrm rot="10800000">
            <a:off x="3787249"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33" name="Google Shape;933;p37"/>
          <p:cNvCxnSpPr>
            <a:stCxn id="865" idx="0"/>
          </p:cNvCxnSpPr>
          <p:nvPr/>
        </p:nvCxnSpPr>
        <p:spPr>
          <a:xfrm rot="10800000">
            <a:off x="2823880" y="26396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34" name="Google Shape;934;p37"/>
          <p:cNvCxnSpPr/>
          <p:nvPr/>
        </p:nvCxnSpPr>
        <p:spPr>
          <a:xfrm rot="10800000">
            <a:off x="2350505" y="26353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35" name="Google Shape;935;p37"/>
          <p:cNvCxnSpPr/>
          <p:nvPr/>
        </p:nvCxnSpPr>
        <p:spPr>
          <a:xfrm rot="10800000">
            <a:off x="1877130" y="26366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36" name="Google Shape;936;p37"/>
          <p:cNvCxnSpPr/>
          <p:nvPr/>
        </p:nvCxnSpPr>
        <p:spPr>
          <a:xfrm rot="10800000">
            <a:off x="3992313" y="1219120"/>
            <a:ext cx="1800" cy="307800"/>
          </a:xfrm>
          <a:prstGeom prst="straightConnector1">
            <a:avLst/>
          </a:prstGeom>
          <a:noFill/>
          <a:ln w="19050" cap="flat" cmpd="sng">
            <a:solidFill>
              <a:srgbClr val="000000"/>
            </a:solidFill>
            <a:prstDash val="solid"/>
            <a:round/>
            <a:headEnd type="none" w="med" len="med"/>
            <a:tailEnd type="triangle" w="med" len="med"/>
          </a:ln>
        </p:spPr>
      </p:cxnSp>
      <p:sp>
        <p:nvSpPr>
          <p:cNvPr id="937" name="Google Shape;937;p37"/>
          <p:cNvSpPr/>
          <p:nvPr/>
        </p:nvSpPr>
        <p:spPr>
          <a:xfrm>
            <a:off x="1740275"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38" name="Google Shape;938;p37"/>
          <p:cNvSpPr/>
          <p:nvPr/>
        </p:nvSpPr>
        <p:spPr>
          <a:xfrm>
            <a:off x="221772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39" name="Google Shape;939;p37"/>
          <p:cNvCxnSpPr>
            <a:stCxn id="937" idx="3"/>
            <a:endCxn id="938" idx="1"/>
          </p:cNvCxnSpPr>
          <p:nvPr/>
        </p:nvCxnSpPr>
        <p:spPr>
          <a:xfrm>
            <a:off x="2003075" y="2403583"/>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940" name="Google Shape;940;p37"/>
          <p:cNvSpPr/>
          <p:nvPr/>
        </p:nvSpPr>
        <p:spPr>
          <a:xfrm>
            <a:off x="2695180"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41" name="Google Shape;941;p37"/>
          <p:cNvSpPr/>
          <p:nvPr/>
        </p:nvSpPr>
        <p:spPr>
          <a:xfrm>
            <a:off x="317520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42" name="Google Shape;942;p37"/>
          <p:cNvCxnSpPr>
            <a:stCxn id="940" idx="3"/>
            <a:endCxn id="941" idx="1"/>
          </p:cNvCxnSpPr>
          <p:nvPr/>
        </p:nvCxnSpPr>
        <p:spPr>
          <a:xfrm>
            <a:off x="2957980" y="2403658"/>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943" name="Google Shape;943;p37"/>
          <p:cNvCxnSpPr>
            <a:stCxn id="938" idx="3"/>
            <a:endCxn id="940" idx="1"/>
          </p:cNvCxnSpPr>
          <p:nvPr/>
        </p:nvCxnSpPr>
        <p:spPr>
          <a:xfrm>
            <a:off x="2480526" y="2403658"/>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944" name="Google Shape;944;p37"/>
          <p:cNvSpPr/>
          <p:nvPr/>
        </p:nvSpPr>
        <p:spPr>
          <a:xfrm>
            <a:off x="3649545"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45" name="Google Shape;945;p37"/>
          <p:cNvCxnSpPr>
            <a:stCxn id="941" idx="3"/>
            <a:endCxn id="944" idx="1"/>
          </p:cNvCxnSpPr>
          <p:nvPr/>
        </p:nvCxnSpPr>
        <p:spPr>
          <a:xfrm>
            <a:off x="3438006" y="24036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946" name="Google Shape;946;p37"/>
          <p:cNvSpPr/>
          <p:nvPr/>
        </p:nvSpPr>
        <p:spPr>
          <a:xfrm>
            <a:off x="4123874"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47" name="Google Shape;947;p37"/>
          <p:cNvSpPr/>
          <p:nvPr/>
        </p:nvSpPr>
        <p:spPr>
          <a:xfrm>
            <a:off x="4598188"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48" name="Google Shape;948;p37"/>
          <p:cNvCxnSpPr>
            <a:stCxn id="946" idx="3"/>
            <a:endCxn id="947" idx="1"/>
          </p:cNvCxnSpPr>
          <p:nvPr/>
        </p:nvCxnSpPr>
        <p:spPr>
          <a:xfrm>
            <a:off x="4386674"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49" name="Google Shape;949;p37"/>
          <p:cNvCxnSpPr>
            <a:stCxn id="944" idx="3"/>
            <a:endCxn id="946" idx="1"/>
          </p:cNvCxnSpPr>
          <p:nvPr/>
        </p:nvCxnSpPr>
        <p:spPr>
          <a:xfrm>
            <a:off x="3912345"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50" name="Google Shape;950;p37"/>
          <p:cNvCxnSpPr/>
          <p:nvPr/>
        </p:nvCxnSpPr>
        <p:spPr>
          <a:xfrm rot="10800000">
            <a:off x="6152449" y="1851683"/>
            <a:ext cx="0" cy="318900"/>
          </a:xfrm>
          <a:prstGeom prst="straightConnector1">
            <a:avLst/>
          </a:prstGeom>
          <a:noFill/>
          <a:ln w="19050" cap="flat" cmpd="sng">
            <a:solidFill>
              <a:srgbClr val="000000"/>
            </a:solidFill>
            <a:prstDash val="solid"/>
            <a:round/>
            <a:headEnd type="none" w="med" len="med"/>
            <a:tailEnd type="triangle" w="med" len="med"/>
          </a:ln>
        </p:spPr>
      </p:cxnSp>
      <p:sp>
        <p:nvSpPr>
          <p:cNvPr id="951" name="Google Shape;951;p37"/>
          <p:cNvSpPr/>
          <p:nvPr/>
        </p:nvSpPr>
        <p:spPr>
          <a:xfrm>
            <a:off x="5072520"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52" name="Google Shape;952;p37"/>
          <p:cNvCxnSpPr>
            <a:endCxn id="951" idx="1"/>
          </p:cNvCxnSpPr>
          <p:nvPr/>
        </p:nvCxnSpPr>
        <p:spPr>
          <a:xfrm>
            <a:off x="4861020" y="240362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953" name="Google Shape;953;p37"/>
          <p:cNvSpPr/>
          <p:nvPr/>
        </p:nvSpPr>
        <p:spPr>
          <a:xfrm>
            <a:off x="5546849"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54" name="Google Shape;954;p37"/>
          <p:cNvSpPr/>
          <p:nvPr/>
        </p:nvSpPr>
        <p:spPr>
          <a:xfrm>
            <a:off x="6021163" y="217059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55" name="Google Shape;955;p37"/>
          <p:cNvCxnSpPr>
            <a:stCxn id="953" idx="3"/>
            <a:endCxn id="954" idx="1"/>
          </p:cNvCxnSpPr>
          <p:nvPr/>
        </p:nvCxnSpPr>
        <p:spPr>
          <a:xfrm>
            <a:off x="5809649"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56" name="Google Shape;956;p37"/>
          <p:cNvCxnSpPr>
            <a:stCxn id="951" idx="3"/>
            <a:endCxn id="953" idx="1"/>
          </p:cNvCxnSpPr>
          <p:nvPr/>
        </p:nvCxnSpPr>
        <p:spPr>
          <a:xfrm>
            <a:off x="5335320"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57" name="Google Shape;957;p37"/>
          <p:cNvCxnSpPr/>
          <p:nvPr/>
        </p:nvCxnSpPr>
        <p:spPr>
          <a:xfrm rot="10800000">
            <a:off x="5682874" y="18602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58" name="Google Shape;958;p37"/>
          <p:cNvCxnSpPr>
            <a:stCxn id="951" idx="0"/>
          </p:cNvCxnSpPr>
          <p:nvPr/>
        </p:nvCxnSpPr>
        <p:spPr>
          <a:xfrm rot="10800000">
            <a:off x="5202420" y="1858070"/>
            <a:ext cx="1500" cy="312600"/>
          </a:xfrm>
          <a:prstGeom prst="straightConnector1">
            <a:avLst/>
          </a:prstGeom>
          <a:noFill/>
          <a:ln w="19050" cap="flat" cmpd="sng">
            <a:solidFill>
              <a:srgbClr val="000000"/>
            </a:solidFill>
            <a:prstDash val="solid"/>
            <a:round/>
            <a:headEnd type="none" w="med" len="med"/>
            <a:tailEnd type="triangle" w="med" len="med"/>
          </a:ln>
        </p:spPr>
      </p:cxnSp>
      <p:cxnSp>
        <p:nvCxnSpPr>
          <p:cNvPr id="959" name="Google Shape;959;p37"/>
          <p:cNvCxnSpPr>
            <a:stCxn id="947" idx="0"/>
          </p:cNvCxnSpPr>
          <p:nvPr/>
        </p:nvCxnSpPr>
        <p:spPr>
          <a:xfrm rot="10800000">
            <a:off x="4723288" y="1857133"/>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960" name="Google Shape;960;p37"/>
          <p:cNvCxnSpPr/>
          <p:nvPr/>
        </p:nvCxnSpPr>
        <p:spPr>
          <a:xfrm rot="10800000">
            <a:off x="4255274"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61" name="Google Shape;961;p37"/>
          <p:cNvCxnSpPr/>
          <p:nvPr/>
        </p:nvCxnSpPr>
        <p:spPr>
          <a:xfrm rot="10800000">
            <a:off x="3297249" y="1851683"/>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62" name="Google Shape;962;p37"/>
          <p:cNvCxnSpPr/>
          <p:nvPr/>
        </p:nvCxnSpPr>
        <p:spPr>
          <a:xfrm rot="10800000">
            <a:off x="3787249"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63" name="Google Shape;963;p37"/>
          <p:cNvCxnSpPr>
            <a:stCxn id="940" idx="0"/>
          </p:cNvCxnSpPr>
          <p:nvPr/>
        </p:nvCxnSpPr>
        <p:spPr>
          <a:xfrm rot="10800000">
            <a:off x="2823880" y="185720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64" name="Google Shape;964;p37"/>
          <p:cNvCxnSpPr/>
          <p:nvPr/>
        </p:nvCxnSpPr>
        <p:spPr>
          <a:xfrm rot="10800000">
            <a:off x="2350505" y="185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65" name="Google Shape;965;p37"/>
          <p:cNvCxnSpPr/>
          <p:nvPr/>
        </p:nvCxnSpPr>
        <p:spPr>
          <a:xfrm rot="10800000">
            <a:off x="1877130" y="1854195"/>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pic>
        <p:nvPicPr>
          <p:cNvPr id="970" name="Google Shape;970;p38"/>
          <p:cNvPicPr preferRelativeResize="0"/>
          <p:nvPr/>
        </p:nvPicPr>
        <p:blipFill>
          <a:blip r:embed="rId3">
            <a:alphaModFix/>
          </a:blip>
          <a:stretch>
            <a:fillRect/>
          </a:stretch>
        </p:blipFill>
        <p:spPr>
          <a:xfrm>
            <a:off x="757475" y="169200"/>
            <a:ext cx="3047000" cy="1890425"/>
          </a:xfrm>
          <a:prstGeom prst="rect">
            <a:avLst/>
          </a:prstGeom>
          <a:noFill/>
          <a:ln>
            <a:noFill/>
          </a:ln>
        </p:spPr>
      </p:pic>
      <p:pic>
        <p:nvPicPr>
          <p:cNvPr id="971" name="Google Shape;971;p38"/>
          <p:cNvPicPr preferRelativeResize="0"/>
          <p:nvPr/>
        </p:nvPicPr>
        <p:blipFill>
          <a:blip r:embed="rId4">
            <a:alphaModFix/>
          </a:blip>
          <a:stretch>
            <a:fillRect/>
          </a:stretch>
        </p:blipFill>
        <p:spPr>
          <a:xfrm>
            <a:off x="4094050" y="177250"/>
            <a:ext cx="3643775" cy="1924400"/>
          </a:xfrm>
          <a:prstGeom prst="rect">
            <a:avLst/>
          </a:prstGeom>
          <a:noFill/>
          <a:ln>
            <a:noFill/>
          </a:ln>
        </p:spPr>
      </p:pic>
      <p:pic>
        <p:nvPicPr>
          <p:cNvPr id="972" name="Google Shape;972;p38"/>
          <p:cNvPicPr preferRelativeResize="0"/>
          <p:nvPr/>
        </p:nvPicPr>
        <p:blipFill>
          <a:blip r:embed="rId5">
            <a:alphaModFix/>
          </a:blip>
          <a:stretch>
            <a:fillRect/>
          </a:stretch>
        </p:blipFill>
        <p:spPr>
          <a:xfrm>
            <a:off x="757475" y="2480391"/>
            <a:ext cx="3336575" cy="2118459"/>
          </a:xfrm>
          <a:prstGeom prst="rect">
            <a:avLst/>
          </a:prstGeom>
          <a:noFill/>
          <a:ln>
            <a:noFill/>
          </a:ln>
        </p:spPr>
      </p:pic>
      <p:pic>
        <p:nvPicPr>
          <p:cNvPr id="973" name="Google Shape;973;p38"/>
          <p:cNvPicPr preferRelativeResize="0"/>
          <p:nvPr/>
        </p:nvPicPr>
        <p:blipFill>
          <a:blip r:embed="rId6">
            <a:alphaModFix/>
          </a:blip>
          <a:stretch>
            <a:fillRect/>
          </a:stretch>
        </p:blipFill>
        <p:spPr>
          <a:xfrm>
            <a:off x="4094050" y="2480400"/>
            <a:ext cx="3548989" cy="2663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39"/>
          <p:cNvSpPr/>
          <p:nvPr/>
        </p:nvSpPr>
        <p:spPr>
          <a:xfrm>
            <a:off x="2004763"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79" name="Google Shape;979;p39"/>
          <p:cNvSpPr/>
          <p:nvPr/>
        </p:nvSpPr>
        <p:spPr>
          <a:xfrm>
            <a:off x="2482214"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80" name="Google Shape;980;p39"/>
          <p:cNvCxnSpPr>
            <a:stCxn id="978" idx="3"/>
            <a:endCxn id="979" idx="1"/>
          </p:cNvCxnSpPr>
          <p:nvPr/>
        </p:nvCxnSpPr>
        <p:spPr>
          <a:xfrm>
            <a:off x="2267563" y="25230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981" name="Google Shape;981;p39"/>
          <p:cNvSpPr/>
          <p:nvPr/>
        </p:nvSpPr>
        <p:spPr>
          <a:xfrm>
            <a:off x="2959668"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82" name="Google Shape;982;p39"/>
          <p:cNvSpPr/>
          <p:nvPr/>
        </p:nvSpPr>
        <p:spPr>
          <a:xfrm>
            <a:off x="3439694"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83" name="Google Shape;983;p39"/>
          <p:cNvCxnSpPr>
            <a:stCxn id="981" idx="3"/>
            <a:endCxn id="982" idx="1"/>
          </p:cNvCxnSpPr>
          <p:nvPr/>
        </p:nvCxnSpPr>
        <p:spPr>
          <a:xfrm>
            <a:off x="3222468" y="25231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984" name="Google Shape;984;p39"/>
          <p:cNvCxnSpPr>
            <a:stCxn id="979" idx="3"/>
            <a:endCxn id="981" idx="1"/>
          </p:cNvCxnSpPr>
          <p:nvPr/>
        </p:nvCxnSpPr>
        <p:spPr>
          <a:xfrm>
            <a:off x="2745014" y="25231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985" name="Google Shape;985;p39"/>
          <p:cNvSpPr/>
          <p:nvPr/>
        </p:nvSpPr>
        <p:spPr>
          <a:xfrm>
            <a:off x="3914032"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86" name="Google Shape;986;p39"/>
          <p:cNvCxnSpPr>
            <a:stCxn id="982" idx="3"/>
            <a:endCxn id="985" idx="1"/>
          </p:cNvCxnSpPr>
          <p:nvPr/>
        </p:nvCxnSpPr>
        <p:spPr>
          <a:xfrm>
            <a:off x="3702494" y="25231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987" name="Google Shape;987;p39"/>
          <p:cNvSpPr/>
          <p:nvPr/>
        </p:nvSpPr>
        <p:spPr>
          <a:xfrm>
            <a:off x="4388362"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88" name="Google Shape;988;p39"/>
          <p:cNvSpPr/>
          <p:nvPr/>
        </p:nvSpPr>
        <p:spPr>
          <a:xfrm>
            <a:off x="4862675"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89" name="Google Shape;989;p39"/>
          <p:cNvCxnSpPr>
            <a:stCxn id="987" idx="3"/>
            <a:endCxn id="988" idx="1"/>
          </p:cNvCxnSpPr>
          <p:nvPr/>
        </p:nvCxnSpPr>
        <p:spPr>
          <a:xfrm>
            <a:off x="465116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990" name="Google Shape;990;p39"/>
          <p:cNvCxnSpPr>
            <a:stCxn id="985" idx="3"/>
            <a:endCxn id="987" idx="1"/>
          </p:cNvCxnSpPr>
          <p:nvPr/>
        </p:nvCxnSpPr>
        <p:spPr>
          <a:xfrm>
            <a:off x="417683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991" name="Google Shape;991;p39"/>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92" name="Google Shape;992;p39"/>
          <p:cNvCxnSpPr>
            <a:stCxn id="993" idx="0"/>
            <a:endCxn id="978" idx="2"/>
          </p:cNvCxnSpPr>
          <p:nvPr/>
        </p:nvCxnSpPr>
        <p:spPr>
          <a:xfrm rot="10800000">
            <a:off x="2136150" y="27559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993" name="Google Shape;993;p39"/>
          <p:cNvSpPr/>
          <p:nvPr/>
        </p:nvSpPr>
        <p:spPr>
          <a:xfrm>
            <a:off x="2004750" y="353927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4" name="Google Shape;994;p39"/>
          <p:cNvCxnSpPr>
            <a:stCxn id="995" idx="0"/>
            <a:endCxn id="979" idx="2"/>
          </p:cNvCxnSpPr>
          <p:nvPr/>
        </p:nvCxnSpPr>
        <p:spPr>
          <a:xfrm rot="10800000">
            <a:off x="2613475" y="27561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995" name="Google Shape;995;p39"/>
          <p:cNvSpPr/>
          <p:nvPr/>
        </p:nvSpPr>
        <p:spPr>
          <a:xfrm>
            <a:off x="2482975"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6" name="Google Shape;996;p39"/>
          <p:cNvCxnSpPr>
            <a:stCxn id="997" idx="0"/>
            <a:endCxn id="981" idx="2"/>
          </p:cNvCxnSpPr>
          <p:nvPr/>
        </p:nvCxnSpPr>
        <p:spPr>
          <a:xfrm rot="10800000">
            <a:off x="3091013" y="27561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997" name="Google Shape;997;p39"/>
          <p:cNvSpPr/>
          <p:nvPr/>
        </p:nvSpPr>
        <p:spPr>
          <a:xfrm>
            <a:off x="2959913"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8" name="Google Shape;998;p39"/>
          <p:cNvCxnSpPr>
            <a:stCxn id="999" idx="0"/>
            <a:endCxn id="982" idx="2"/>
          </p:cNvCxnSpPr>
          <p:nvPr/>
        </p:nvCxnSpPr>
        <p:spPr>
          <a:xfrm rot="10800000">
            <a:off x="3571175" y="27561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999" name="Google Shape;999;p39"/>
          <p:cNvSpPr/>
          <p:nvPr/>
        </p:nvSpPr>
        <p:spPr>
          <a:xfrm>
            <a:off x="3441275"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0" name="Google Shape;1000;p39"/>
          <p:cNvCxnSpPr>
            <a:stCxn id="1001" idx="0"/>
            <a:endCxn id="985" idx="2"/>
          </p:cNvCxnSpPr>
          <p:nvPr/>
        </p:nvCxnSpPr>
        <p:spPr>
          <a:xfrm rot="10800000" flipH="1">
            <a:off x="4042600" y="27561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1001" name="Google Shape;1001;p39"/>
          <p:cNvSpPr/>
          <p:nvPr/>
        </p:nvSpPr>
        <p:spPr>
          <a:xfrm>
            <a:off x="3911200"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2" name="Google Shape;1002;p39"/>
          <p:cNvCxnSpPr>
            <a:stCxn id="1003" idx="0"/>
            <a:endCxn id="987" idx="2"/>
          </p:cNvCxnSpPr>
          <p:nvPr/>
        </p:nvCxnSpPr>
        <p:spPr>
          <a:xfrm rot="10800000">
            <a:off x="4519863" y="27561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1003" name="Google Shape;1003;p39"/>
          <p:cNvSpPr/>
          <p:nvPr/>
        </p:nvSpPr>
        <p:spPr>
          <a:xfrm>
            <a:off x="4391463"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4" name="Google Shape;1004;p39"/>
          <p:cNvCxnSpPr>
            <a:stCxn id="1005" idx="0"/>
            <a:endCxn id="988" idx="2"/>
          </p:cNvCxnSpPr>
          <p:nvPr/>
        </p:nvCxnSpPr>
        <p:spPr>
          <a:xfrm rot="10800000">
            <a:off x="4994213" y="27559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1005" name="Google Shape;1005;p39"/>
          <p:cNvSpPr/>
          <p:nvPr/>
        </p:nvSpPr>
        <p:spPr>
          <a:xfrm>
            <a:off x="4865813" y="353927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p:cNvSpPr txBox="1"/>
          <p:nvPr/>
        </p:nvSpPr>
        <p:spPr>
          <a:xfrm>
            <a:off x="23767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07" name="Google Shape;1007;p39"/>
          <p:cNvSpPr txBox="1"/>
          <p:nvPr/>
        </p:nvSpPr>
        <p:spPr>
          <a:xfrm>
            <a:off x="18987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08" name="Google Shape;1008;p39"/>
          <p:cNvSpPr txBox="1"/>
          <p:nvPr/>
        </p:nvSpPr>
        <p:spPr>
          <a:xfrm>
            <a:off x="33293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09" name="Google Shape;1009;p39"/>
          <p:cNvSpPr txBox="1"/>
          <p:nvPr/>
        </p:nvSpPr>
        <p:spPr>
          <a:xfrm>
            <a:off x="28559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10" name="Google Shape;1010;p39"/>
          <p:cNvSpPr txBox="1"/>
          <p:nvPr/>
        </p:nvSpPr>
        <p:spPr>
          <a:xfrm>
            <a:off x="38101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11" name="Google Shape;1011;p39"/>
          <p:cNvSpPr txBox="1"/>
          <p:nvPr/>
        </p:nvSpPr>
        <p:spPr>
          <a:xfrm>
            <a:off x="42823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12" name="Google Shape;1012;p39"/>
          <p:cNvSpPr txBox="1"/>
          <p:nvPr/>
        </p:nvSpPr>
        <p:spPr>
          <a:xfrm>
            <a:off x="4757388" y="36514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13" name="Google Shape;1013;p39"/>
          <p:cNvSpPr/>
          <p:nvPr/>
        </p:nvSpPr>
        <p:spPr>
          <a:xfrm>
            <a:off x="2005800" y="1652400"/>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1014" name="Google Shape;1014;p39"/>
          <p:cNvSpPr/>
          <p:nvPr/>
        </p:nvSpPr>
        <p:spPr>
          <a:xfrm>
            <a:off x="2004750" y="1188025"/>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1015" name="Google Shape;1015;p39"/>
          <p:cNvSpPr/>
          <p:nvPr/>
        </p:nvSpPr>
        <p:spPr>
          <a:xfrm>
            <a:off x="5337007" y="22901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1016" name="Google Shape;1016;p39"/>
          <p:cNvCxnSpPr>
            <a:endCxn id="1015" idx="1"/>
          </p:cNvCxnSpPr>
          <p:nvPr/>
        </p:nvCxnSpPr>
        <p:spPr>
          <a:xfrm>
            <a:off x="5125507" y="25231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1017" name="Google Shape;1017;p39"/>
          <p:cNvSpPr/>
          <p:nvPr/>
        </p:nvSpPr>
        <p:spPr>
          <a:xfrm>
            <a:off x="5811337" y="22901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1018" name="Google Shape;1018;p39"/>
          <p:cNvSpPr/>
          <p:nvPr/>
        </p:nvSpPr>
        <p:spPr>
          <a:xfrm>
            <a:off x="6285650" y="2290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1019" name="Google Shape;1019;p39"/>
          <p:cNvCxnSpPr>
            <a:stCxn id="1017" idx="3"/>
            <a:endCxn id="1018" idx="1"/>
          </p:cNvCxnSpPr>
          <p:nvPr/>
        </p:nvCxnSpPr>
        <p:spPr>
          <a:xfrm>
            <a:off x="607413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1020" name="Google Shape;1020;p39"/>
          <p:cNvCxnSpPr>
            <a:stCxn id="1015" idx="3"/>
            <a:endCxn id="1017" idx="1"/>
          </p:cNvCxnSpPr>
          <p:nvPr/>
        </p:nvCxnSpPr>
        <p:spPr>
          <a:xfrm>
            <a:off x="559980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1021" name="Google Shape;1021;p39"/>
          <p:cNvCxnSpPr>
            <a:stCxn id="1022" idx="0"/>
            <a:endCxn id="1015" idx="2"/>
          </p:cNvCxnSpPr>
          <p:nvPr/>
        </p:nvCxnSpPr>
        <p:spPr>
          <a:xfrm rot="10800000" flipH="1">
            <a:off x="5467088" y="27560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1022" name="Google Shape;1022;p39"/>
          <p:cNvSpPr/>
          <p:nvPr/>
        </p:nvSpPr>
        <p:spPr>
          <a:xfrm>
            <a:off x="5335688" y="353931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3" name="Google Shape;1023;p39"/>
          <p:cNvCxnSpPr>
            <a:stCxn id="1024" idx="0"/>
            <a:endCxn id="1017" idx="2"/>
          </p:cNvCxnSpPr>
          <p:nvPr/>
        </p:nvCxnSpPr>
        <p:spPr>
          <a:xfrm rot="10800000">
            <a:off x="5942850" y="27560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1024" name="Google Shape;1024;p39"/>
          <p:cNvSpPr/>
          <p:nvPr/>
        </p:nvSpPr>
        <p:spPr>
          <a:xfrm>
            <a:off x="5815950" y="353931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5" name="Google Shape;1025;p39"/>
          <p:cNvCxnSpPr>
            <a:stCxn id="1026" idx="0"/>
            <a:endCxn id="1018" idx="2"/>
          </p:cNvCxnSpPr>
          <p:nvPr/>
        </p:nvCxnSpPr>
        <p:spPr>
          <a:xfrm rot="10800000" flipH="1">
            <a:off x="6415788" y="27558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1026" name="Google Shape;1026;p39"/>
          <p:cNvSpPr/>
          <p:nvPr/>
        </p:nvSpPr>
        <p:spPr>
          <a:xfrm>
            <a:off x="6284388" y="353916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p:cNvSpPr txBox="1"/>
          <p:nvPr/>
        </p:nvSpPr>
        <p:spPr>
          <a:xfrm>
            <a:off x="52346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28" name="Google Shape;1028;p39"/>
          <p:cNvSpPr txBox="1"/>
          <p:nvPr/>
        </p:nvSpPr>
        <p:spPr>
          <a:xfrm>
            <a:off x="57038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29" name="Google Shape;1029;p39"/>
          <p:cNvSpPr txBox="1"/>
          <p:nvPr/>
        </p:nvSpPr>
        <p:spPr>
          <a:xfrm>
            <a:off x="618482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30" name="Google Shape;1030;p39"/>
          <p:cNvSpPr/>
          <p:nvPr/>
        </p:nvSpPr>
        <p:spPr>
          <a:xfrm>
            <a:off x="7022800" y="2363725"/>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1031" name="Google Shape;1031;p39"/>
          <p:cNvCxnSpPr/>
          <p:nvPr/>
        </p:nvCxnSpPr>
        <p:spPr>
          <a:xfrm rot="10800000" flipH="1">
            <a:off x="2138625" y="26900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1032" name="Google Shape;1032;p39"/>
          <p:cNvCxnSpPr/>
          <p:nvPr/>
        </p:nvCxnSpPr>
        <p:spPr>
          <a:xfrm rot="10800000" flipH="1">
            <a:off x="2613475" y="26900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1033" name="Google Shape;1033;p39"/>
          <p:cNvCxnSpPr/>
          <p:nvPr/>
        </p:nvCxnSpPr>
        <p:spPr>
          <a:xfrm rot="10800000" flipH="1">
            <a:off x="3091100" y="26899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1034" name="Google Shape;1034;p39"/>
          <p:cNvCxnSpPr/>
          <p:nvPr/>
        </p:nvCxnSpPr>
        <p:spPr>
          <a:xfrm rot="10800000" flipH="1">
            <a:off x="3576525" y="26898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1035" name="Google Shape;1035;p39"/>
          <p:cNvCxnSpPr/>
          <p:nvPr/>
        </p:nvCxnSpPr>
        <p:spPr>
          <a:xfrm rot="10800000" flipH="1">
            <a:off x="4050875" y="26900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1036" name="Google Shape;1036;p39"/>
          <p:cNvCxnSpPr/>
          <p:nvPr/>
        </p:nvCxnSpPr>
        <p:spPr>
          <a:xfrm rot="10800000" flipH="1">
            <a:off x="4515225" y="26885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1037" name="Google Shape;1037;p39"/>
          <p:cNvCxnSpPr/>
          <p:nvPr/>
        </p:nvCxnSpPr>
        <p:spPr>
          <a:xfrm rot="10800000" flipH="1">
            <a:off x="5000725" y="26884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1038" name="Google Shape;1038;p39"/>
          <p:cNvCxnSpPr/>
          <p:nvPr/>
        </p:nvCxnSpPr>
        <p:spPr>
          <a:xfrm rot="10800000" flipH="1">
            <a:off x="5473375" y="26885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1039" name="Google Shape;1039;p39"/>
          <p:cNvCxnSpPr/>
          <p:nvPr/>
        </p:nvCxnSpPr>
        <p:spPr>
          <a:xfrm rot="10800000" flipH="1">
            <a:off x="5938075" y="26885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1040" name="Google Shape;1040;p39"/>
          <p:cNvCxnSpPr/>
          <p:nvPr/>
        </p:nvCxnSpPr>
        <p:spPr>
          <a:xfrm rot="10800000" flipH="1">
            <a:off x="6415675" y="26885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1041" name="Google Shape;1041;p39"/>
          <p:cNvCxnSpPr/>
          <p:nvPr/>
        </p:nvCxnSpPr>
        <p:spPr>
          <a:xfrm rot="10800000">
            <a:off x="7471762" y="1983920"/>
            <a:ext cx="2400" cy="3798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cxnSp>
        <p:nvCxnSpPr>
          <p:cNvPr id="1046" name="Google Shape;1046;p40"/>
          <p:cNvCxnSpPr>
            <a:stCxn id="1047" idx="0"/>
          </p:cNvCxnSpPr>
          <p:nvPr/>
        </p:nvCxnSpPr>
        <p:spPr>
          <a:xfrm rot="10800000" flipH="1">
            <a:off x="19194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47" name="Google Shape;1047;p40"/>
          <p:cNvSpPr/>
          <p:nvPr/>
        </p:nvSpPr>
        <p:spPr>
          <a:xfrm>
            <a:off x="1763638"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2455713"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txBox="1"/>
          <p:nvPr/>
        </p:nvSpPr>
        <p:spPr>
          <a:xfrm>
            <a:off x="23296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50" name="Google Shape;1050;p40"/>
          <p:cNvSpPr txBox="1"/>
          <p:nvPr/>
        </p:nvSpPr>
        <p:spPr>
          <a:xfrm>
            <a:off x="16370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51" name="Google Shape;1051;p40"/>
          <p:cNvSpPr/>
          <p:nvPr/>
        </p:nvSpPr>
        <p:spPr>
          <a:xfrm>
            <a:off x="176286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2" name="Google Shape;1052;p40"/>
          <p:cNvCxnSpPr/>
          <p:nvPr/>
        </p:nvCxnSpPr>
        <p:spPr>
          <a:xfrm rot="10800000" flipH="1">
            <a:off x="26123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53" name="Google Shape;1053;p40"/>
          <p:cNvSpPr/>
          <p:nvPr/>
        </p:nvSpPr>
        <p:spPr>
          <a:xfrm>
            <a:off x="245571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54" name="Google Shape;1054;p40"/>
          <p:cNvCxnSpPr>
            <a:stCxn id="1051" idx="6"/>
            <a:endCxn id="1053" idx="2"/>
          </p:cNvCxnSpPr>
          <p:nvPr/>
        </p:nvCxnSpPr>
        <p:spPr>
          <a:xfrm>
            <a:off x="20745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055" name="Google Shape;1055;p40"/>
          <p:cNvCxnSpPr>
            <a:stCxn id="1053" idx="6"/>
            <a:endCxn id="1056" idx="2"/>
          </p:cNvCxnSpPr>
          <p:nvPr/>
        </p:nvCxnSpPr>
        <p:spPr>
          <a:xfrm>
            <a:off x="2767413" y="3461038"/>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1057" name="Google Shape;1057;p40"/>
          <p:cNvCxnSpPr>
            <a:stCxn id="1058" idx="0"/>
          </p:cNvCxnSpPr>
          <p:nvPr/>
        </p:nvCxnSpPr>
        <p:spPr>
          <a:xfrm rot="10800000" flipH="1">
            <a:off x="33418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58" name="Google Shape;1058;p40"/>
          <p:cNvSpPr/>
          <p:nvPr/>
        </p:nvSpPr>
        <p:spPr>
          <a:xfrm>
            <a:off x="3185988"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0"/>
          <p:cNvSpPr/>
          <p:nvPr/>
        </p:nvSpPr>
        <p:spPr>
          <a:xfrm>
            <a:off x="3878063"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0"/>
          <p:cNvSpPr txBox="1"/>
          <p:nvPr/>
        </p:nvSpPr>
        <p:spPr>
          <a:xfrm>
            <a:off x="375204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61" name="Google Shape;1061;p40"/>
          <p:cNvSpPr txBox="1"/>
          <p:nvPr/>
        </p:nvSpPr>
        <p:spPr>
          <a:xfrm>
            <a:off x="30593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56" name="Google Shape;1056;p40"/>
          <p:cNvSpPr/>
          <p:nvPr/>
        </p:nvSpPr>
        <p:spPr>
          <a:xfrm>
            <a:off x="318521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62" name="Google Shape;1062;p40"/>
          <p:cNvCxnSpPr/>
          <p:nvPr/>
        </p:nvCxnSpPr>
        <p:spPr>
          <a:xfrm rot="10800000" flipH="1">
            <a:off x="403468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63" name="Google Shape;1063;p40"/>
          <p:cNvSpPr/>
          <p:nvPr/>
        </p:nvSpPr>
        <p:spPr>
          <a:xfrm>
            <a:off x="387806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64" name="Google Shape;1064;p40"/>
          <p:cNvCxnSpPr>
            <a:stCxn id="1056" idx="6"/>
            <a:endCxn id="1063" idx="2"/>
          </p:cNvCxnSpPr>
          <p:nvPr/>
        </p:nvCxnSpPr>
        <p:spPr>
          <a:xfrm>
            <a:off x="349691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065" name="Google Shape;1065;p40"/>
          <p:cNvCxnSpPr>
            <a:stCxn id="1063" idx="6"/>
            <a:endCxn id="1066" idx="2"/>
          </p:cNvCxnSpPr>
          <p:nvPr/>
        </p:nvCxnSpPr>
        <p:spPr>
          <a:xfrm>
            <a:off x="418976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067" name="Google Shape;1067;p40"/>
          <p:cNvCxnSpPr>
            <a:stCxn id="1068" idx="0"/>
          </p:cNvCxnSpPr>
          <p:nvPr/>
        </p:nvCxnSpPr>
        <p:spPr>
          <a:xfrm rot="10800000" flipH="1">
            <a:off x="47553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68" name="Google Shape;1068;p40"/>
          <p:cNvSpPr/>
          <p:nvPr/>
        </p:nvSpPr>
        <p:spPr>
          <a:xfrm>
            <a:off x="4599538"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0"/>
          <p:cNvSpPr/>
          <p:nvPr/>
        </p:nvSpPr>
        <p:spPr>
          <a:xfrm>
            <a:off x="5291613"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0"/>
          <p:cNvSpPr txBox="1"/>
          <p:nvPr/>
        </p:nvSpPr>
        <p:spPr>
          <a:xfrm>
            <a:off x="51655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71" name="Google Shape;1071;p40"/>
          <p:cNvSpPr txBox="1"/>
          <p:nvPr/>
        </p:nvSpPr>
        <p:spPr>
          <a:xfrm>
            <a:off x="44729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66" name="Google Shape;1066;p40"/>
          <p:cNvSpPr/>
          <p:nvPr/>
        </p:nvSpPr>
        <p:spPr>
          <a:xfrm>
            <a:off x="459876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72" name="Google Shape;1072;p40"/>
          <p:cNvCxnSpPr/>
          <p:nvPr/>
        </p:nvCxnSpPr>
        <p:spPr>
          <a:xfrm rot="10800000" flipH="1">
            <a:off x="54482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73" name="Google Shape;1073;p40"/>
          <p:cNvSpPr/>
          <p:nvPr/>
        </p:nvSpPr>
        <p:spPr>
          <a:xfrm>
            <a:off x="529161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74" name="Google Shape;1074;p40"/>
          <p:cNvCxnSpPr>
            <a:stCxn id="1066" idx="6"/>
            <a:endCxn id="1073" idx="2"/>
          </p:cNvCxnSpPr>
          <p:nvPr/>
        </p:nvCxnSpPr>
        <p:spPr>
          <a:xfrm>
            <a:off x="49104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075" name="Google Shape;1075;p40"/>
          <p:cNvCxnSpPr>
            <a:stCxn id="1073" idx="6"/>
            <a:endCxn id="1076" idx="2"/>
          </p:cNvCxnSpPr>
          <p:nvPr/>
        </p:nvCxnSpPr>
        <p:spPr>
          <a:xfrm>
            <a:off x="560331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077" name="Google Shape;1077;p40"/>
          <p:cNvCxnSpPr>
            <a:stCxn id="1078" idx="0"/>
          </p:cNvCxnSpPr>
          <p:nvPr/>
        </p:nvCxnSpPr>
        <p:spPr>
          <a:xfrm rot="10800000" flipH="1">
            <a:off x="61689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78" name="Google Shape;1078;p40"/>
          <p:cNvSpPr/>
          <p:nvPr/>
        </p:nvSpPr>
        <p:spPr>
          <a:xfrm>
            <a:off x="6013088"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0"/>
          <p:cNvSpPr txBox="1"/>
          <p:nvPr/>
        </p:nvSpPr>
        <p:spPr>
          <a:xfrm>
            <a:off x="58864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76" name="Google Shape;1076;p40"/>
          <p:cNvSpPr/>
          <p:nvPr/>
        </p:nvSpPr>
        <p:spPr>
          <a:xfrm>
            <a:off x="601231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0" name="Google Shape;1080;p40"/>
          <p:cNvSpPr/>
          <p:nvPr/>
        </p:nvSpPr>
        <p:spPr>
          <a:xfrm>
            <a:off x="175696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1" name="Google Shape;1081;p40"/>
          <p:cNvSpPr/>
          <p:nvPr/>
        </p:nvSpPr>
        <p:spPr>
          <a:xfrm>
            <a:off x="244981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82" name="Google Shape;1082;p40"/>
          <p:cNvCxnSpPr>
            <a:stCxn id="1080" idx="6"/>
            <a:endCxn id="1081" idx="2"/>
          </p:cNvCxnSpPr>
          <p:nvPr/>
        </p:nvCxnSpPr>
        <p:spPr>
          <a:xfrm>
            <a:off x="20686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083" name="Google Shape;1083;p40"/>
          <p:cNvCxnSpPr>
            <a:stCxn id="1081" idx="6"/>
            <a:endCxn id="1084" idx="2"/>
          </p:cNvCxnSpPr>
          <p:nvPr/>
        </p:nvCxnSpPr>
        <p:spPr>
          <a:xfrm>
            <a:off x="2761513" y="28754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1084" name="Google Shape;1084;p40"/>
          <p:cNvSpPr/>
          <p:nvPr/>
        </p:nvSpPr>
        <p:spPr>
          <a:xfrm>
            <a:off x="317931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5" name="Google Shape;1085;p40"/>
          <p:cNvSpPr/>
          <p:nvPr/>
        </p:nvSpPr>
        <p:spPr>
          <a:xfrm>
            <a:off x="387216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86" name="Google Shape;1086;p40"/>
          <p:cNvCxnSpPr>
            <a:stCxn id="1084" idx="6"/>
            <a:endCxn id="1085" idx="2"/>
          </p:cNvCxnSpPr>
          <p:nvPr/>
        </p:nvCxnSpPr>
        <p:spPr>
          <a:xfrm>
            <a:off x="3491013" y="2875438"/>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1087" name="Google Shape;1087;p40"/>
          <p:cNvCxnSpPr>
            <a:stCxn id="1085" idx="6"/>
            <a:endCxn id="1088" idx="2"/>
          </p:cNvCxnSpPr>
          <p:nvPr/>
        </p:nvCxnSpPr>
        <p:spPr>
          <a:xfrm>
            <a:off x="418386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088" name="Google Shape;1088;p40"/>
          <p:cNvSpPr/>
          <p:nvPr/>
        </p:nvSpPr>
        <p:spPr>
          <a:xfrm>
            <a:off x="459286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9" name="Google Shape;1089;p40"/>
          <p:cNvSpPr/>
          <p:nvPr/>
        </p:nvSpPr>
        <p:spPr>
          <a:xfrm>
            <a:off x="528571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90" name="Google Shape;1090;p40"/>
          <p:cNvCxnSpPr>
            <a:stCxn id="1088" idx="6"/>
            <a:endCxn id="1089" idx="2"/>
          </p:cNvCxnSpPr>
          <p:nvPr/>
        </p:nvCxnSpPr>
        <p:spPr>
          <a:xfrm>
            <a:off x="49045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091" name="Google Shape;1091;p40"/>
          <p:cNvCxnSpPr>
            <a:stCxn id="1089" idx="6"/>
            <a:endCxn id="1092" idx="2"/>
          </p:cNvCxnSpPr>
          <p:nvPr/>
        </p:nvCxnSpPr>
        <p:spPr>
          <a:xfrm>
            <a:off x="559741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092" name="Google Shape;1092;p40"/>
          <p:cNvSpPr/>
          <p:nvPr/>
        </p:nvSpPr>
        <p:spPr>
          <a:xfrm>
            <a:off x="600641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3" name="Google Shape;1093;p40"/>
          <p:cNvSpPr/>
          <p:nvPr/>
        </p:nvSpPr>
        <p:spPr>
          <a:xfrm>
            <a:off x="175316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4" name="Google Shape;1094;p40"/>
          <p:cNvSpPr/>
          <p:nvPr/>
        </p:nvSpPr>
        <p:spPr>
          <a:xfrm>
            <a:off x="244601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95" name="Google Shape;1095;p40"/>
          <p:cNvCxnSpPr>
            <a:stCxn id="1093" idx="6"/>
            <a:endCxn id="1094" idx="2"/>
          </p:cNvCxnSpPr>
          <p:nvPr/>
        </p:nvCxnSpPr>
        <p:spPr>
          <a:xfrm>
            <a:off x="20648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096" name="Google Shape;1096;p40"/>
          <p:cNvCxnSpPr>
            <a:stCxn id="1094" idx="6"/>
            <a:endCxn id="1097" idx="2"/>
          </p:cNvCxnSpPr>
          <p:nvPr/>
        </p:nvCxnSpPr>
        <p:spPr>
          <a:xfrm>
            <a:off x="2757713" y="2289838"/>
            <a:ext cx="417900" cy="0"/>
          </a:xfrm>
          <a:prstGeom prst="straightConnector1">
            <a:avLst/>
          </a:prstGeom>
          <a:noFill/>
          <a:ln w="9525" cap="flat" cmpd="sng">
            <a:solidFill>
              <a:srgbClr val="3D85C6"/>
            </a:solidFill>
            <a:prstDash val="solid"/>
            <a:round/>
            <a:headEnd type="none" w="med" len="med"/>
            <a:tailEnd type="triangle" w="med" len="med"/>
          </a:ln>
        </p:spPr>
      </p:cxnSp>
      <p:sp>
        <p:nvSpPr>
          <p:cNvPr id="1097" name="Google Shape;1097;p40"/>
          <p:cNvSpPr/>
          <p:nvPr/>
        </p:nvSpPr>
        <p:spPr>
          <a:xfrm>
            <a:off x="317551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8" name="Google Shape;1098;p40"/>
          <p:cNvSpPr/>
          <p:nvPr/>
        </p:nvSpPr>
        <p:spPr>
          <a:xfrm>
            <a:off x="386836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99" name="Google Shape;1099;p40"/>
          <p:cNvCxnSpPr>
            <a:stCxn id="1097" idx="6"/>
            <a:endCxn id="1098" idx="2"/>
          </p:cNvCxnSpPr>
          <p:nvPr/>
        </p:nvCxnSpPr>
        <p:spPr>
          <a:xfrm>
            <a:off x="348721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100" name="Google Shape;1100;p40"/>
          <p:cNvCxnSpPr>
            <a:stCxn id="1098" idx="6"/>
            <a:endCxn id="1101" idx="2"/>
          </p:cNvCxnSpPr>
          <p:nvPr/>
        </p:nvCxnSpPr>
        <p:spPr>
          <a:xfrm>
            <a:off x="418006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1101" name="Google Shape;1101;p40"/>
          <p:cNvSpPr/>
          <p:nvPr/>
        </p:nvSpPr>
        <p:spPr>
          <a:xfrm>
            <a:off x="458906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2" name="Google Shape;1102;p40"/>
          <p:cNvSpPr/>
          <p:nvPr/>
        </p:nvSpPr>
        <p:spPr>
          <a:xfrm>
            <a:off x="528191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103" name="Google Shape;1103;p40"/>
          <p:cNvCxnSpPr>
            <a:stCxn id="1101" idx="6"/>
            <a:endCxn id="1102" idx="2"/>
          </p:cNvCxnSpPr>
          <p:nvPr/>
        </p:nvCxnSpPr>
        <p:spPr>
          <a:xfrm>
            <a:off x="49007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104" name="Google Shape;1104;p40"/>
          <p:cNvCxnSpPr>
            <a:stCxn id="1102" idx="6"/>
            <a:endCxn id="1105" idx="2"/>
          </p:cNvCxnSpPr>
          <p:nvPr/>
        </p:nvCxnSpPr>
        <p:spPr>
          <a:xfrm>
            <a:off x="559361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1105" name="Google Shape;1105;p40"/>
          <p:cNvSpPr/>
          <p:nvPr/>
        </p:nvSpPr>
        <p:spPr>
          <a:xfrm>
            <a:off x="600261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6" name="Google Shape;1106;p40"/>
          <p:cNvSpPr/>
          <p:nvPr/>
        </p:nvSpPr>
        <p:spPr>
          <a:xfrm>
            <a:off x="175316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7" name="Google Shape;1107;p40"/>
          <p:cNvSpPr/>
          <p:nvPr/>
        </p:nvSpPr>
        <p:spPr>
          <a:xfrm>
            <a:off x="244601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108" name="Google Shape;1108;p40"/>
          <p:cNvCxnSpPr>
            <a:stCxn id="1106" idx="6"/>
            <a:endCxn id="1107" idx="2"/>
          </p:cNvCxnSpPr>
          <p:nvPr/>
        </p:nvCxnSpPr>
        <p:spPr>
          <a:xfrm>
            <a:off x="20648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109" name="Google Shape;1109;p40"/>
          <p:cNvCxnSpPr>
            <a:stCxn id="1107" idx="6"/>
            <a:endCxn id="1110" idx="2"/>
          </p:cNvCxnSpPr>
          <p:nvPr/>
        </p:nvCxnSpPr>
        <p:spPr>
          <a:xfrm>
            <a:off x="2757713" y="17042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1110" name="Google Shape;1110;p40"/>
          <p:cNvSpPr/>
          <p:nvPr/>
        </p:nvSpPr>
        <p:spPr>
          <a:xfrm>
            <a:off x="317551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11" name="Google Shape;1111;p40"/>
          <p:cNvSpPr/>
          <p:nvPr/>
        </p:nvSpPr>
        <p:spPr>
          <a:xfrm>
            <a:off x="386836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112" name="Google Shape;1112;p40"/>
          <p:cNvCxnSpPr>
            <a:stCxn id="1110" idx="6"/>
            <a:endCxn id="1111" idx="2"/>
          </p:cNvCxnSpPr>
          <p:nvPr/>
        </p:nvCxnSpPr>
        <p:spPr>
          <a:xfrm>
            <a:off x="348721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113" name="Google Shape;1113;p40"/>
          <p:cNvCxnSpPr>
            <a:stCxn id="1111" idx="6"/>
            <a:endCxn id="1114" idx="2"/>
          </p:cNvCxnSpPr>
          <p:nvPr/>
        </p:nvCxnSpPr>
        <p:spPr>
          <a:xfrm>
            <a:off x="418006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114" name="Google Shape;1114;p40"/>
          <p:cNvSpPr/>
          <p:nvPr/>
        </p:nvSpPr>
        <p:spPr>
          <a:xfrm>
            <a:off x="458906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15" name="Google Shape;1115;p40"/>
          <p:cNvSpPr/>
          <p:nvPr/>
        </p:nvSpPr>
        <p:spPr>
          <a:xfrm>
            <a:off x="528191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116" name="Google Shape;1116;p40"/>
          <p:cNvCxnSpPr>
            <a:stCxn id="1114" idx="6"/>
            <a:endCxn id="1115" idx="2"/>
          </p:cNvCxnSpPr>
          <p:nvPr/>
        </p:nvCxnSpPr>
        <p:spPr>
          <a:xfrm>
            <a:off x="49007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117" name="Google Shape;1117;p40"/>
          <p:cNvCxnSpPr>
            <a:stCxn id="1115" idx="6"/>
            <a:endCxn id="1118" idx="2"/>
          </p:cNvCxnSpPr>
          <p:nvPr/>
        </p:nvCxnSpPr>
        <p:spPr>
          <a:xfrm>
            <a:off x="559361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118" name="Google Shape;1118;p40"/>
          <p:cNvSpPr/>
          <p:nvPr/>
        </p:nvSpPr>
        <p:spPr>
          <a:xfrm>
            <a:off x="600261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19" name="Google Shape;1119;p40"/>
          <p:cNvSpPr/>
          <p:nvPr/>
        </p:nvSpPr>
        <p:spPr>
          <a:xfrm>
            <a:off x="175696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20" name="Google Shape;1120;p40"/>
          <p:cNvSpPr/>
          <p:nvPr/>
        </p:nvSpPr>
        <p:spPr>
          <a:xfrm>
            <a:off x="244981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21" name="Google Shape;1121;p40"/>
          <p:cNvSpPr/>
          <p:nvPr/>
        </p:nvSpPr>
        <p:spPr>
          <a:xfrm>
            <a:off x="317931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22" name="Google Shape;1122;p40"/>
          <p:cNvSpPr/>
          <p:nvPr/>
        </p:nvSpPr>
        <p:spPr>
          <a:xfrm>
            <a:off x="387216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23" name="Google Shape;1123;p40"/>
          <p:cNvSpPr/>
          <p:nvPr/>
        </p:nvSpPr>
        <p:spPr>
          <a:xfrm>
            <a:off x="459286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24" name="Google Shape;1124;p40"/>
          <p:cNvSpPr/>
          <p:nvPr/>
        </p:nvSpPr>
        <p:spPr>
          <a:xfrm>
            <a:off x="528571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25" name="Google Shape;1125;p40"/>
          <p:cNvSpPr/>
          <p:nvPr/>
        </p:nvSpPr>
        <p:spPr>
          <a:xfrm>
            <a:off x="600641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1126" name="Google Shape;1126;p40"/>
          <p:cNvCxnSpPr>
            <a:endCxn id="1080" idx="6"/>
          </p:cNvCxnSpPr>
          <p:nvPr/>
        </p:nvCxnSpPr>
        <p:spPr>
          <a:xfrm rot="-5400000">
            <a:off x="1406563" y="3393538"/>
            <a:ext cx="1180200" cy="1440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1127" name="Google Shape;1127;p40"/>
          <p:cNvCxnSpPr>
            <a:stCxn id="1080" idx="0"/>
            <a:endCxn id="1106" idx="6"/>
          </p:cNvCxnSpPr>
          <p:nvPr/>
        </p:nvCxnSpPr>
        <p:spPr>
          <a:xfrm rot="-5400000">
            <a:off x="1483363" y="2133838"/>
            <a:ext cx="1011000" cy="152100"/>
          </a:xfrm>
          <a:prstGeom prst="curvedConnector4">
            <a:avLst>
              <a:gd name="adj1" fmla="val 29924"/>
              <a:gd name="adj2" fmla="val 256525"/>
            </a:avLst>
          </a:prstGeom>
          <a:noFill/>
          <a:ln w="9525" cap="flat" cmpd="sng">
            <a:solidFill>
              <a:srgbClr val="CC0000"/>
            </a:solidFill>
            <a:prstDash val="solid"/>
            <a:round/>
            <a:headEnd type="none" w="med" len="med"/>
            <a:tailEnd type="triangle" w="med" len="med"/>
          </a:ln>
        </p:spPr>
      </p:cxnSp>
      <p:cxnSp>
        <p:nvCxnSpPr>
          <p:cNvPr id="1128" name="Google Shape;1128;p40"/>
          <p:cNvCxnSpPr>
            <a:endCxn id="1119" idx="2"/>
          </p:cNvCxnSpPr>
          <p:nvPr/>
        </p:nvCxnSpPr>
        <p:spPr>
          <a:xfrm rot="5400000" flipH="1">
            <a:off x="1330663"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29" name="Google Shape;1129;p40"/>
          <p:cNvCxnSpPr/>
          <p:nvPr/>
        </p:nvCxnSpPr>
        <p:spPr>
          <a:xfrm rot="5400000" flipH="1">
            <a:off x="1330663" y="272528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30" name="Google Shape;1130;p40"/>
          <p:cNvCxnSpPr>
            <a:endCxn id="1107" idx="6"/>
          </p:cNvCxnSpPr>
          <p:nvPr/>
        </p:nvCxnSpPr>
        <p:spPr>
          <a:xfrm rot="-5400000">
            <a:off x="2177063" y="2135488"/>
            <a:ext cx="1011900" cy="149400"/>
          </a:xfrm>
          <a:prstGeom prst="curvedConnector4">
            <a:avLst>
              <a:gd name="adj1" fmla="val 29981"/>
              <a:gd name="adj2" fmla="val 259388"/>
            </a:avLst>
          </a:prstGeom>
          <a:noFill/>
          <a:ln w="9525" cap="flat" cmpd="sng">
            <a:solidFill>
              <a:srgbClr val="CC0000"/>
            </a:solidFill>
            <a:prstDash val="solid"/>
            <a:round/>
            <a:headEnd type="none" w="med" len="med"/>
            <a:tailEnd type="triangle" w="med" len="med"/>
          </a:ln>
        </p:spPr>
      </p:cxnSp>
      <p:cxnSp>
        <p:nvCxnSpPr>
          <p:cNvPr id="1131" name="Google Shape;1131;p40"/>
          <p:cNvCxnSpPr/>
          <p:nvPr/>
        </p:nvCxnSpPr>
        <p:spPr>
          <a:xfrm rot="5400000" flipH="1">
            <a:off x="2021575"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32" name="Google Shape;1132;p40"/>
          <p:cNvCxnSpPr>
            <a:endCxn id="1110" idx="6"/>
          </p:cNvCxnSpPr>
          <p:nvPr/>
        </p:nvCxnSpPr>
        <p:spPr>
          <a:xfrm rot="-5400000">
            <a:off x="2914663" y="2140588"/>
            <a:ext cx="1008900" cy="136200"/>
          </a:xfrm>
          <a:prstGeom prst="curvedConnector4">
            <a:avLst>
              <a:gd name="adj1" fmla="val 32706"/>
              <a:gd name="adj2" fmla="val 274835"/>
            </a:avLst>
          </a:prstGeom>
          <a:noFill/>
          <a:ln w="9525" cap="flat" cmpd="sng">
            <a:solidFill>
              <a:srgbClr val="CC0000"/>
            </a:solidFill>
            <a:prstDash val="solid"/>
            <a:round/>
            <a:headEnd type="none" w="med" len="med"/>
            <a:tailEnd type="triangle" w="med" len="med"/>
          </a:ln>
        </p:spPr>
      </p:cxnSp>
      <p:cxnSp>
        <p:nvCxnSpPr>
          <p:cNvPr id="1133" name="Google Shape;1133;p40"/>
          <p:cNvCxnSpPr/>
          <p:nvPr/>
        </p:nvCxnSpPr>
        <p:spPr>
          <a:xfrm rot="5400000" flipH="1">
            <a:off x="2764400" y="15420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34" name="Google Shape;1134;p40"/>
          <p:cNvCxnSpPr>
            <a:endCxn id="1081" idx="6"/>
          </p:cNvCxnSpPr>
          <p:nvPr/>
        </p:nvCxnSpPr>
        <p:spPr>
          <a:xfrm rot="-5400000">
            <a:off x="2101963" y="3387088"/>
            <a:ext cx="1171200" cy="1479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1135" name="Google Shape;1135;p40"/>
          <p:cNvCxnSpPr/>
          <p:nvPr/>
        </p:nvCxnSpPr>
        <p:spPr>
          <a:xfrm rot="5400000" flipH="1">
            <a:off x="2019663" y="27161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36" name="Google Shape;1136;p40"/>
          <p:cNvCxnSpPr>
            <a:stCxn id="1058" idx="0"/>
            <a:endCxn id="1084" idx="6"/>
          </p:cNvCxnSpPr>
          <p:nvPr/>
        </p:nvCxnSpPr>
        <p:spPr>
          <a:xfrm rot="-5400000">
            <a:off x="282808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137" name="Google Shape;1137;p40"/>
          <p:cNvCxnSpPr>
            <a:endCxn id="1097" idx="2"/>
          </p:cNvCxnSpPr>
          <p:nvPr/>
        </p:nvCxnSpPr>
        <p:spPr>
          <a:xfrm rot="5400000" flipH="1">
            <a:off x="2751313"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138" name="Google Shape;1138;p40"/>
          <p:cNvCxnSpPr>
            <a:stCxn id="1059" idx="0"/>
            <a:endCxn id="1085" idx="6"/>
          </p:cNvCxnSpPr>
          <p:nvPr/>
        </p:nvCxnSpPr>
        <p:spPr>
          <a:xfrm rot="-5400000">
            <a:off x="352061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1139" name="Google Shape;1139;p40"/>
          <p:cNvCxnSpPr/>
          <p:nvPr/>
        </p:nvCxnSpPr>
        <p:spPr>
          <a:xfrm rot="5400000" flipH="1">
            <a:off x="344542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140" name="Google Shape;1140;p40"/>
          <p:cNvCxnSpPr>
            <a:endCxn id="1111" idx="6"/>
          </p:cNvCxnSpPr>
          <p:nvPr/>
        </p:nvCxnSpPr>
        <p:spPr>
          <a:xfrm rot="-5400000">
            <a:off x="3599863" y="2140138"/>
            <a:ext cx="1016100" cy="144300"/>
          </a:xfrm>
          <a:prstGeom prst="curvedConnector4">
            <a:avLst>
              <a:gd name="adj1" fmla="val 31727"/>
              <a:gd name="adj2" fmla="val 265021"/>
            </a:avLst>
          </a:prstGeom>
          <a:noFill/>
          <a:ln w="9525" cap="flat" cmpd="sng">
            <a:solidFill>
              <a:srgbClr val="CC0000"/>
            </a:solidFill>
            <a:prstDash val="solid"/>
            <a:round/>
            <a:headEnd type="none" w="med" len="med"/>
            <a:tailEnd type="triangle" w="med" len="med"/>
          </a:ln>
        </p:spPr>
      </p:cxnSp>
      <p:cxnSp>
        <p:nvCxnSpPr>
          <p:cNvPr id="1141" name="Google Shape;1141;p40"/>
          <p:cNvCxnSpPr/>
          <p:nvPr/>
        </p:nvCxnSpPr>
        <p:spPr>
          <a:xfrm rot="5400000" flipH="1">
            <a:off x="3446388" y="15542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42" name="Google Shape;1142;p40"/>
          <p:cNvCxnSpPr>
            <a:stCxn id="1068" idx="0"/>
            <a:endCxn id="1088" idx="6"/>
          </p:cNvCxnSpPr>
          <p:nvPr/>
        </p:nvCxnSpPr>
        <p:spPr>
          <a:xfrm rot="-5400000">
            <a:off x="424163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143" name="Google Shape;1143;p40"/>
          <p:cNvCxnSpPr>
            <a:endCxn id="1092" idx="6"/>
          </p:cNvCxnSpPr>
          <p:nvPr/>
        </p:nvCxnSpPr>
        <p:spPr>
          <a:xfrm rot="-5400000">
            <a:off x="5655713" y="33887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1144" name="Google Shape;1144;p40"/>
          <p:cNvCxnSpPr/>
          <p:nvPr/>
        </p:nvCxnSpPr>
        <p:spPr>
          <a:xfrm rot="5400000" flipH="1">
            <a:off x="4157038" y="27141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145" name="Google Shape;1145;p40"/>
          <p:cNvCxnSpPr/>
          <p:nvPr/>
        </p:nvCxnSpPr>
        <p:spPr>
          <a:xfrm rot="5400000" flipH="1">
            <a:off x="485897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146" name="Google Shape;1146;p40"/>
          <p:cNvCxnSpPr>
            <a:stCxn id="1076" idx="0"/>
            <a:endCxn id="1105" idx="2"/>
          </p:cNvCxnSpPr>
          <p:nvPr/>
        </p:nvCxnSpPr>
        <p:spPr>
          <a:xfrm rot="5400000" flipH="1">
            <a:off x="5579863" y="2712688"/>
            <a:ext cx="1011000" cy="165600"/>
          </a:xfrm>
          <a:prstGeom prst="curvedConnector4">
            <a:avLst>
              <a:gd name="adj1" fmla="val 27821"/>
              <a:gd name="adj2" fmla="val 243765"/>
            </a:avLst>
          </a:prstGeom>
          <a:noFill/>
          <a:ln w="9525" cap="flat" cmpd="sng">
            <a:solidFill>
              <a:srgbClr val="3D85C6"/>
            </a:solidFill>
            <a:prstDash val="solid"/>
            <a:round/>
            <a:headEnd type="none" w="med" len="med"/>
            <a:tailEnd type="triangle" w="med" len="med"/>
          </a:ln>
        </p:spPr>
      </p:cxnSp>
      <p:cxnSp>
        <p:nvCxnSpPr>
          <p:cNvPr id="1147" name="Google Shape;1147;p40"/>
          <p:cNvCxnSpPr>
            <a:stCxn id="1069" idx="0"/>
            <a:endCxn id="1089" idx="6"/>
          </p:cNvCxnSpPr>
          <p:nvPr/>
        </p:nvCxnSpPr>
        <p:spPr>
          <a:xfrm rot="-5400000">
            <a:off x="493416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1148" name="Google Shape;1148;p40"/>
          <p:cNvCxnSpPr/>
          <p:nvPr/>
        </p:nvCxnSpPr>
        <p:spPr>
          <a:xfrm rot="-5400000">
            <a:off x="5017038"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1149" name="Google Shape;1149;p40"/>
          <p:cNvCxnSpPr/>
          <p:nvPr/>
        </p:nvCxnSpPr>
        <p:spPr>
          <a:xfrm rot="-5400000">
            <a:off x="5740213"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1150" name="Google Shape;1150;p40"/>
          <p:cNvCxnSpPr>
            <a:endCxn id="1114" idx="6"/>
          </p:cNvCxnSpPr>
          <p:nvPr/>
        </p:nvCxnSpPr>
        <p:spPr>
          <a:xfrm rot="-5400000">
            <a:off x="4314413" y="2129488"/>
            <a:ext cx="1011600" cy="161100"/>
          </a:xfrm>
          <a:prstGeom prst="curvedConnector4">
            <a:avLst>
              <a:gd name="adj1" fmla="val 30691"/>
              <a:gd name="adj2" fmla="val 247812"/>
            </a:avLst>
          </a:prstGeom>
          <a:noFill/>
          <a:ln w="9525" cap="flat" cmpd="sng">
            <a:solidFill>
              <a:srgbClr val="CC0000"/>
            </a:solidFill>
            <a:prstDash val="solid"/>
            <a:round/>
            <a:headEnd type="none" w="med" len="med"/>
            <a:tailEnd type="triangle" w="med" len="med"/>
          </a:ln>
        </p:spPr>
      </p:cxnSp>
      <p:cxnSp>
        <p:nvCxnSpPr>
          <p:cNvPr id="1151" name="Google Shape;1151;p40"/>
          <p:cNvCxnSpPr>
            <a:stCxn id="1106" idx="0"/>
            <a:endCxn id="1119" idx="4"/>
          </p:cNvCxnSpPr>
          <p:nvPr/>
        </p:nvCxnSpPr>
        <p:spPr>
          <a:xfrm rot="10800000" flipH="1">
            <a:off x="19090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2" name="Google Shape;1152;p40"/>
          <p:cNvCxnSpPr>
            <a:stCxn id="1107" idx="0"/>
            <a:endCxn id="1120" idx="4"/>
          </p:cNvCxnSpPr>
          <p:nvPr/>
        </p:nvCxnSpPr>
        <p:spPr>
          <a:xfrm rot="10800000" flipH="1">
            <a:off x="26018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3" name="Google Shape;1153;p40"/>
          <p:cNvCxnSpPr>
            <a:stCxn id="1110" idx="0"/>
            <a:endCxn id="1121" idx="4"/>
          </p:cNvCxnSpPr>
          <p:nvPr/>
        </p:nvCxnSpPr>
        <p:spPr>
          <a:xfrm rot="10800000" flipH="1">
            <a:off x="33313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4" name="Google Shape;1154;p40"/>
          <p:cNvCxnSpPr>
            <a:endCxn id="1122" idx="4"/>
          </p:cNvCxnSpPr>
          <p:nvPr/>
        </p:nvCxnSpPr>
        <p:spPr>
          <a:xfrm rot="10800000">
            <a:off x="4028013" y="1278688"/>
            <a:ext cx="5700" cy="268200"/>
          </a:xfrm>
          <a:prstGeom prst="straightConnector1">
            <a:avLst/>
          </a:prstGeom>
          <a:noFill/>
          <a:ln w="9525" cap="flat" cmpd="sng">
            <a:solidFill>
              <a:srgbClr val="CC0000"/>
            </a:solidFill>
            <a:prstDash val="solid"/>
            <a:round/>
            <a:headEnd type="none" w="med" len="med"/>
            <a:tailEnd type="triangle" w="med" len="med"/>
          </a:ln>
        </p:spPr>
      </p:cxnSp>
      <p:cxnSp>
        <p:nvCxnSpPr>
          <p:cNvPr id="1155" name="Google Shape;1155;p40"/>
          <p:cNvCxnSpPr>
            <a:stCxn id="1114" idx="0"/>
            <a:endCxn id="1123" idx="4"/>
          </p:cNvCxnSpPr>
          <p:nvPr/>
        </p:nvCxnSpPr>
        <p:spPr>
          <a:xfrm rot="10800000" flipH="1">
            <a:off x="47449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6" name="Google Shape;1156;p40"/>
          <p:cNvCxnSpPr>
            <a:stCxn id="1115" idx="0"/>
            <a:endCxn id="1124" idx="4"/>
          </p:cNvCxnSpPr>
          <p:nvPr/>
        </p:nvCxnSpPr>
        <p:spPr>
          <a:xfrm rot="10800000" flipH="1">
            <a:off x="54377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7" name="Google Shape;1157;p40"/>
          <p:cNvCxnSpPr>
            <a:stCxn id="1118" idx="0"/>
            <a:endCxn id="1125" idx="4"/>
          </p:cNvCxnSpPr>
          <p:nvPr/>
        </p:nvCxnSpPr>
        <p:spPr>
          <a:xfrm rot="10800000" flipH="1">
            <a:off x="6158463" y="1278688"/>
            <a:ext cx="3900" cy="265500"/>
          </a:xfrm>
          <a:prstGeom prst="straightConnector1">
            <a:avLst/>
          </a:prstGeom>
          <a:noFill/>
          <a:ln w="9525" cap="flat" cmpd="sng">
            <a:solidFill>
              <a:srgbClr val="CC0000"/>
            </a:solidFill>
            <a:prstDash val="solid"/>
            <a:round/>
            <a:headEnd type="none" w="med" len="med"/>
            <a:tailEnd type="triangle" w="med" len="med"/>
          </a:ln>
        </p:spPr>
      </p:cxnSp>
      <p:sp>
        <p:nvSpPr>
          <p:cNvPr id="1158" name="Google Shape;1158;p40"/>
          <p:cNvSpPr/>
          <p:nvPr/>
        </p:nvSpPr>
        <p:spPr>
          <a:xfrm>
            <a:off x="4944463" y="288688"/>
            <a:ext cx="311700" cy="32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9" name="Google Shape;1159;p40"/>
          <p:cNvCxnSpPr>
            <a:stCxn id="1119" idx="0"/>
            <a:endCxn id="1158" idx="4"/>
          </p:cNvCxnSpPr>
          <p:nvPr/>
        </p:nvCxnSpPr>
        <p:spPr>
          <a:xfrm rot="10800000" flipH="1">
            <a:off x="1912813" y="608788"/>
            <a:ext cx="31875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0" name="Google Shape;1160;p40"/>
          <p:cNvCxnSpPr>
            <a:stCxn id="1120" idx="0"/>
            <a:endCxn id="1158" idx="4"/>
          </p:cNvCxnSpPr>
          <p:nvPr/>
        </p:nvCxnSpPr>
        <p:spPr>
          <a:xfrm rot="10800000" flipH="1">
            <a:off x="2605663" y="608788"/>
            <a:ext cx="24948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1" name="Google Shape;1161;p40"/>
          <p:cNvCxnSpPr>
            <a:stCxn id="1121" idx="0"/>
            <a:endCxn id="1158" idx="4"/>
          </p:cNvCxnSpPr>
          <p:nvPr/>
        </p:nvCxnSpPr>
        <p:spPr>
          <a:xfrm rot="10800000" flipH="1">
            <a:off x="3335163" y="608788"/>
            <a:ext cx="17652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2" name="Google Shape;1162;p40"/>
          <p:cNvCxnSpPr>
            <a:stCxn id="1122" idx="0"/>
            <a:endCxn id="1158" idx="4"/>
          </p:cNvCxnSpPr>
          <p:nvPr/>
        </p:nvCxnSpPr>
        <p:spPr>
          <a:xfrm rot="10800000" flipH="1">
            <a:off x="4028013" y="608788"/>
            <a:ext cx="10722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3" name="Google Shape;1163;p40"/>
          <p:cNvCxnSpPr>
            <a:stCxn id="1123" idx="0"/>
            <a:endCxn id="1158" idx="4"/>
          </p:cNvCxnSpPr>
          <p:nvPr/>
        </p:nvCxnSpPr>
        <p:spPr>
          <a:xfrm rot="10800000" flipH="1">
            <a:off x="4748713" y="608788"/>
            <a:ext cx="3516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4" name="Google Shape;1164;p40"/>
          <p:cNvCxnSpPr>
            <a:stCxn id="1124" idx="0"/>
            <a:endCxn id="1158" idx="4"/>
          </p:cNvCxnSpPr>
          <p:nvPr/>
        </p:nvCxnSpPr>
        <p:spPr>
          <a:xfrm rot="10800000">
            <a:off x="5100463" y="608788"/>
            <a:ext cx="3411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5" name="Google Shape;1165;p40"/>
          <p:cNvCxnSpPr>
            <a:stCxn id="1125" idx="0"/>
            <a:endCxn id="1158" idx="4"/>
          </p:cNvCxnSpPr>
          <p:nvPr/>
        </p:nvCxnSpPr>
        <p:spPr>
          <a:xfrm rot="10800000">
            <a:off x="5100263" y="608788"/>
            <a:ext cx="10620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6" name="Google Shape;1166;p40"/>
          <p:cNvCxnSpPr/>
          <p:nvPr/>
        </p:nvCxnSpPr>
        <p:spPr>
          <a:xfrm>
            <a:off x="4194400" y="16986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167" name="Google Shape;1167;p40"/>
          <p:cNvCxnSpPr>
            <a:endCxn id="1123" idx="2"/>
          </p:cNvCxnSpPr>
          <p:nvPr/>
        </p:nvCxnSpPr>
        <p:spPr>
          <a:xfrm rot="5400000" flipH="1">
            <a:off x="4158163" y="1553338"/>
            <a:ext cx="1016700" cy="147300"/>
          </a:xfrm>
          <a:prstGeom prst="curvedConnector4">
            <a:avLst>
              <a:gd name="adj1" fmla="val 28034"/>
              <a:gd name="adj2" fmla="val 261660"/>
            </a:avLst>
          </a:prstGeom>
          <a:noFill/>
          <a:ln w="9525" cap="flat" cmpd="sng">
            <a:solidFill>
              <a:srgbClr val="3D85C6"/>
            </a:solidFill>
            <a:prstDash val="solid"/>
            <a:round/>
            <a:headEnd type="none" w="med" len="med"/>
            <a:tailEnd type="triangle" w="med" len="med"/>
          </a:ln>
        </p:spPr>
      </p:cxnSp>
      <p:cxnSp>
        <p:nvCxnSpPr>
          <p:cNvPr id="1168" name="Google Shape;1168;p40"/>
          <p:cNvCxnSpPr/>
          <p:nvPr/>
        </p:nvCxnSpPr>
        <p:spPr>
          <a:xfrm>
            <a:off x="4898363"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169" name="Google Shape;1169;p40"/>
          <p:cNvCxnSpPr>
            <a:endCxn id="1124" idx="2"/>
          </p:cNvCxnSpPr>
          <p:nvPr/>
        </p:nvCxnSpPr>
        <p:spPr>
          <a:xfrm rot="5400000" flipH="1">
            <a:off x="4858963" y="1545388"/>
            <a:ext cx="1011900" cy="158400"/>
          </a:xfrm>
          <a:prstGeom prst="curvedConnector4">
            <a:avLst>
              <a:gd name="adj1" fmla="val 27693"/>
              <a:gd name="adj2" fmla="val 250331"/>
            </a:avLst>
          </a:prstGeom>
          <a:noFill/>
          <a:ln w="9525" cap="flat" cmpd="sng">
            <a:solidFill>
              <a:srgbClr val="3D85C6"/>
            </a:solidFill>
            <a:prstDash val="solid"/>
            <a:round/>
            <a:headEnd type="none" w="med" len="med"/>
            <a:tailEnd type="triangle" w="med" len="med"/>
          </a:ln>
        </p:spPr>
      </p:cxnSp>
      <p:cxnSp>
        <p:nvCxnSpPr>
          <p:cNvPr id="1170" name="Google Shape;1170;p40"/>
          <p:cNvCxnSpPr/>
          <p:nvPr/>
        </p:nvCxnSpPr>
        <p:spPr>
          <a:xfrm>
            <a:off x="5612050"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171" name="Google Shape;1171;p40"/>
          <p:cNvCxnSpPr>
            <a:endCxn id="1125" idx="2"/>
          </p:cNvCxnSpPr>
          <p:nvPr/>
        </p:nvCxnSpPr>
        <p:spPr>
          <a:xfrm rot="5400000" flipH="1">
            <a:off x="5576063" y="1548988"/>
            <a:ext cx="1011900" cy="151200"/>
          </a:xfrm>
          <a:prstGeom prst="curvedConnector4">
            <a:avLst>
              <a:gd name="adj1" fmla="val 25499"/>
              <a:gd name="adj2" fmla="val 257490"/>
            </a:avLst>
          </a:prstGeom>
          <a:noFill/>
          <a:ln w="9525" cap="flat" cmpd="sng">
            <a:solidFill>
              <a:srgbClr val="3D85C6"/>
            </a:solidFill>
            <a:prstDash val="solid"/>
            <a:round/>
            <a:headEnd type="none" w="med" len="med"/>
            <a:tailEnd type="triangle" w="med" len="med"/>
          </a:ln>
        </p:spPr>
      </p:cxnSp>
      <p:sp>
        <p:nvSpPr>
          <p:cNvPr id="1172" name="Google Shape;1172;p40"/>
          <p:cNvSpPr txBox="1"/>
          <p:nvPr/>
        </p:nvSpPr>
        <p:spPr>
          <a:xfrm>
            <a:off x="428525" y="2388313"/>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LSTM layer </a:t>
            </a:r>
            <a:endParaRPr/>
          </a:p>
        </p:txBody>
      </p:sp>
      <p:sp>
        <p:nvSpPr>
          <p:cNvPr id="1173" name="Google Shape;1173;p40"/>
          <p:cNvSpPr txBox="1"/>
          <p:nvPr/>
        </p:nvSpPr>
        <p:spPr>
          <a:xfrm>
            <a:off x="384200" y="885388"/>
            <a:ext cx="10479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Attention layer</a:t>
            </a:r>
            <a:endParaRPr/>
          </a:p>
        </p:txBody>
      </p:sp>
      <p:sp>
        <p:nvSpPr>
          <p:cNvPr id="1174" name="Google Shape;1174;p40"/>
          <p:cNvSpPr/>
          <p:nvPr/>
        </p:nvSpPr>
        <p:spPr>
          <a:xfrm>
            <a:off x="4944463" y="28861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pic>
        <p:nvPicPr>
          <p:cNvPr id="1175" name="Google Shape;1175;p40"/>
          <p:cNvPicPr preferRelativeResize="0"/>
          <p:nvPr/>
        </p:nvPicPr>
        <p:blipFill>
          <a:blip r:embed="rId3">
            <a:alphaModFix/>
          </a:blip>
          <a:stretch>
            <a:fillRect/>
          </a:stretch>
        </p:blipFill>
        <p:spPr>
          <a:xfrm>
            <a:off x="1838153" y="3367963"/>
            <a:ext cx="141709" cy="196950"/>
          </a:xfrm>
          <a:prstGeom prst="rect">
            <a:avLst/>
          </a:prstGeom>
          <a:noFill/>
          <a:ln>
            <a:noFill/>
          </a:ln>
        </p:spPr>
      </p:pic>
      <p:pic>
        <p:nvPicPr>
          <p:cNvPr id="1176" name="Google Shape;1176;p40"/>
          <p:cNvPicPr preferRelativeResize="0"/>
          <p:nvPr/>
        </p:nvPicPr>
        <p:blipFill>
          <a:blip r:embed="rId3">
            <a:alphaModFix/>
          </a:blip>
          <a:stretch>
            <a:fillRect/>
          </a:stretch>
        </p:blipFill>
        <p:spPr>
          <a:xfrm>
            <a:off x="2540628" y="3363388"/>
            <a:ext cx="141709" cy="196950"/>
          </a:xfrm>
          <a:prstGeom prst="rect">
            <a:avLst/>
          </a:prstGeom>
          <a:noFill/>
          <a:ln>
            <a:noFill/>
          </a:ln>
        </p:spPr>
      </p:pic>
      <p:pic>
        <p:nvPicPr>
          <p:cNvPr id="1177" name="Google Shape;1177;p40"/>
          <p:cNvPicPr preferRelativeResize="0"/>
          <p:nvPr/>
        </p:nvPicPr>
        <p:blipFill>
          <a:blip r:embed="rId3">
            <a:alphaModFix/>
          </a:blip>
          <a:stretch>
            <a:fillRect/>
          </a:stretch>
        </p:blipFill>
        <p:spPr>
          <a:xfrm>
            <a:off x="3270253" y="3366238"/>
            <a:ext cx="141709" cy="196950"/>
          </a:xfrm>
          <a:prstGeom prst="rect">
            <a:avLst/>
          </a:prstGeom>
          <a:noFill/>
          <a:ln>
            <a:noFill/>
          </a:ln>
        </p:spPr>
      </p:pic>
      <p:pic>
        <p:nvPicPr>
          <p:cNvPr id="1178" name="Google Shape;1178;p40"/>
          <p:cNvPicPr preferRelativeResize="0"/>
          <p:nvPr/>
        </p:nvPicPr>
        <p:blipFill>
          <a:blip r:embed="rId3">
            <a:alphaModFix/>
          </a:blip>
          <a:stretch>
            <a:fillRect/>
          </a:stretch>
        </p:blipFill>
        <p:spPr>
          <a:xfrm>
            <a:off x="3962978" y="3366238"/>
            <a:ext cx="141709" cy="196950"/>
          </a:xfrm>
          <a:prstGeom prst="rect">
            <a:avLst/>
          </a:prstGeom>
          <a:noFill/>
          <a:ln>
            <a:noFill/>
          </a:ln>
        </p:spPr>
      </p:pic>
      <p:pic>
        <p:nvPicPr>
          <p:cNvPr id="1179" name="Google Shape;1179;p40"/>
          <p:cNvPicPr preferRelativeResize="0"/>
          <p:nvPr/>
        </p:nvPicPr>
        <p:blipFill>
          <a:blip r:embed="rId3">
            <a:alphaModFix/>
          </a:blip>
          <a:stretch>
            <a:fillRect/>
          </a:stretch>
        </p:blipFill>
        <p:spPr>
          <a:xfrm>
            <a:off x="4683703" y="3366313"/>
            <a:ext cx="141709" cy="196950"/>
          </a:xfrm>
          <a:prstGeom prst="rect">
            <a:avLst/>
          </a:prstGeom>
          <a:noFill/>
          <a:ln>
            <a:noFill/>
          </a:ln>
        </p:spPr>
      </p:pic>
      <p:pic>
        <p:nvPicPr>
          <p:cNvPr id="1180" name="Google Shape;1180;p40"/>
          <p:cNvPicPr preferRelativeResize="0"/>
          <p:nvPr/>
        </p:nvPicPr>
        <p:blipFill>
          <a:blip r:embed="rId3">
            <a:alphaModFix/>
          </a:blip>
          <a:stretch>
            <a:fillRect/>
          </a:stretch>
        </p:blipFill>
        <p:spPr>
          <a:xfrm>
            <a:off x="5376528" y="3366238"/>
            <a:ext cx="141709" cy="196950"/>
          </a:xfrm>
          <a:prstGeom prst="rect">
            <a:avLst/>
          </a:prstGeom>
          <a:noFill/>
          <a:ln>
            <a:noFill/>
          </a:ln>
        </p:spPr>
      </p:pic>
      <p:pic>
        <p:nvPicPr>
          <p:cNvPr id="1181" name="Google Shape;1181;p40"/>
          <p:cNvPicPr preferRelativeResize="0"/>
          <p:nvPr/>
        </p:nvPicPr>
        <p:blipFill>
          <a:blip r:embed="rId3">
            <a:alphaModFix/>
          </a:blip>
          <a:stretch>
            <a:fillRect/>
          </a:stretch>
        </p:blipFill>
        <p:spPr>
          <a:xfrm>
            <a:off x="6097278" y="3362563"/>
            <a:ext cx="141709" cy="196950"/>
          </a:xfrm>
          <a:prstGeom prst="rect">
            <a:avLst/>
          </a:prstGeom>
          <a:noFill/>
          <a:ln>
            <a:noFill/>
          </a:ln>
        </p:spPr>
      </p:pic>
      <p:pic>
        <p:nvPicPr>
          <p:cNvPr id="1182" name="Google Shape;1182;p40"/>
          <p:cNvPicPr preferRelativeResize="0"/>
          <p:nvPr/>
        </p:nvPicPr>
        <p:blipFill>
          <a:blip r:embed="rId3">
            <a:alphaModFix/>
          </a:blip>
          <a:stretch>
            <a:fillRect/>
          </a:stretch>
        </p:blipFill>
        <p:spPr>
          <a:xfrm>
            <a:off x="1831328" y="2191363"/>
            <a:ext cx="141709" cy="196950"/>
          </a:xfrm>
          <a:prstGeom prst="rect">
            <a:avLst/>
          </a:prstGeom>
          <a:noFill/>
          <a:ln>
            <a:noFill/>
          </a:ln>
        </p:spPr>
      </p:pic>
      <p:pic>
        <p:nvPicPr>
          <p:cNvPr id="1183" name="Google Shape;1183;p40"/>
          <p:cNvPicPr preferRelativeResize="0"/>
          <p:nvPr/>
        </p:nvPicPr>
        <p:blipFill>
          <a:blip r:embed="rId3">
            <a:alphaModFix/>
          </a:blip>
          <a:stretch>
            <a:fillRect/>
          </a:stretch>
        </p:blipFill>
        <p:spPr>
          <a:xfrm>
            <a:off x="2530928" y="2191363"/>
            <a:ext cx="141709" cy="196950"/>
          </a:xfrm>
          <a:prstGeom prst="rect">
            <a:avLst/>
          </a:prstGeom>
          <a:noFill/>
          <a:ln>
            <a:noFill/>
          </a:ln>
        </p:spPr>
      </p:pic>
      <p:pic>
        <p:nvPicPr>
          <p:cNvPr id="1184" name="Google Shape;1184;p40"/>
          <p:cNvPicPr preferRelativeResize="0"/>
          <p:nvPr/>
        </p:nvPicPr>
        <p:blipFill>
          <a:blip r:embed="rId3">
            <a:alphaModFix/>
          </a:blip>
          <a:stretch>
            <a:fillRect/>
          </a:stretch>
        </p:blipFill>
        <p:spPr>
          <a:xfrm>
            <a:off x="3260553" y="2191363"/>
            <a:ext cx="141709" cy="196950"/>
          </a:xfrm>
          <a:prstGeom prst="rect">
            <a:avLst/>
          </a:prstGeom>
          <a:noFill/>
          <a:ln>
            <a:noFill/>
          </a:ln>
        </p:spPr>
      </p:pic>
      <p:pic>
        <p:nvPicPr>
          <p:cNvPr id="1185" name="Google Shape;1185;p40"/>
          <p:cNvPicPr preferRelativeResize="0"/>
          <p:nvPr/>
        </p:nvPicPr>
        <p:blipFill>
          <a:blip r:embed="rId3">
            <a:alphaModFix/>
          </a:blip>
          <a:stretch>
            <a:fillRect/>
          </a:stretch>
        </p:blipFill>
        <p:spPr>
          <a:xfrm>
            <a:off x="3953278" y="2191363"/>
            <a:ext cx="141709" cy="196950"/>
          </a:xfrm>
          <a:prstGeom prst="rect">
            <a:avLst/>
          </a:prstGeom>
          <a:noFill/>
          <a:ln>
            <a:noFill/>
          </a:ln>
        </p:spPr>
      </p:pic>
      <p:pic>
        <p:nvPicPr>
          <p:cNvPr id="1186" name="Google Shape;1186;p40"/>
          <p:cNvPicPr preferRelativeResize="0"/>
          <p:nvPr/>
        </p:nvPicPr>
        <p:blipFill>
          <a:blip r:embed="rId3">
            <a:alphaModFix/>
          </a:blip>
          <a:stretch>
            <a:fillRect/>
          </a:stretch>
        </p:blipFill>
        <p:spPr>
          <a:xfrm>
            <a:off x="4674003" y="2191363"/>
            <a:ext cx="141709" cy="196950"/>
          </a:xfrm>
          <a:prstGeom prst="rect">
            <a:avLst/>
          </a:prstGeom>
          <a:noFill/>
          <a:ln>
            <a:noFill/>
          </a:ln>
        </p:spPr>
      </p:pic>
      <p:pic>
        <p:nvPicPr>
          <p:cNvPr id="1187" name="Google Shape;1187;p40"/>
          <p:cNvPicPr preferRelativeResize="0"/>
          <p:nvPr/>
        </p:nvPicPr>
        <p:blipFill>
          <a:blip r:embed="rId3">
            <a:alphaModFix/>
          </a:blip>
          <a:stretch>
            <a:fillRect/>
          </a:stretch>
        </p:blipFill>
        <p:spPr>
          <a:xfrm>
            <a:off x="5366828" y="2191363"/>
            <a:ext cx="141709" cy="196950"/>
          </a:xfrm>
          <a:prstGeom prst="rect">
            <a:avLst/>
          </a:prstGeom>
          <a:noFill/>
          <a:ln>
            <a:noFill/>
          </a:ln>
        </p:spPr>
      </p:pic>
      <p:pic>
        <p:nvPicPr>
          <p:cNvPr id="1188" name="Google Shape;1188;p40"/>
          <p:cNvPicPr preferRelativeResize="0"/>
          <p:nvPr/>
        </p:nvPicPr>
        <p:blipFill>
          <a:blip r:embed="rId3">
            <a:alphaModFix/>
          </a:blip>
          <a:stretch>
            <a:fillRect/>
          </a:stretch>
        </p:blipFill>
        <p:spPr>
          <a:xfrm>
            <a:off x="6087578" y="2191363"/>
            <a:ext cx="141709" cy="196950"/>
          </a:xfrm>
          <a:prstGeom prst="rect">
            <a:avLst/>
          </a:prstGeom>
          <a:noFill/>
          <a:ln>
            <a:noFill/>
          </a:ln>
        </p:spPr>
      </p:pic>
      <p:pic>
        <p:nvPicPr>
          <p:cNvPr id="1189" name="Google Shape;1189;p40"/>
          <p:cNvPicPr preferRelativeResize="0"/>
          <p:nvPr/>
        </p:nvPicPr>
        <p:blipFill>
          <a:blip r:embed="rId4">
            <a:alphaModFix/>
          </a:blip>
          <a:stretch>
            <a:fillRect/>
          </a:stretch>
        </p:blipFill>
        <p:spPr>
          <a:xfrm>
            <a:off x="2518462" y="1605763"/>
            <a:ext cx="166650" cy="196950"/>
          </a:xfrm>
          <a:prstGeom prst="rect">
            <a:avLst/>
          </a:prstGeom>
          <a:noFill/>
          <a:ln>
            <a:noFill/>
          </a:ln>
        </p:spPr>
      </p:pic>
      <p:pic>
        <p:nvPicPr>
          <p:cNvPr id="1190" name="Google Shape;1190;p40"/>
          <p:cNvPicPr preferRelativeResize="0"/>
          <p:nvPr/>
        </p:nvPicPr>
        <p:blipFill>
          <a:blip r:embed="rId4">
            <a:alphaModFix/>
          </a:blip>
          <a:stretch>
            <a:fillRect/>
          </a:stretch>
        </p:blipFill>
        <p:spPr>
          <a:xfrm>
            <a:off x="1825612" y="1605763"/>
            <a:ext cx="166650" cy="196950"/>
          </a:xfrm>
          <a:prstGeom prst="rect">
            <a:avLst/>
          </a:prstGeom>
          <a:noFill/>
          <a:ln>
            <a:noFill/>
          </a:ln>
        </p:spPr>
      </p:pic>
      <p:pic>
        <p:nvPicPr>
          <p:cNvPr id="1191" name="Google Shape;1191;p40"/>
          <p:cNvPicPr preferRelativeResize="0"/>
          <p:nvPr/>
        </p:nvPicPr>
        <p:blipFill>
          <a:blip r:embed="rId4">
            <a:alphaModFix/>
          </a:blip>
          <a:stretch>
            <a:fillRect/>
          </a:stretch>
        </p:blipFill>
        <p:spPr>
          <a:xfrm>
            <a:off x="3248087" y="1605763"/>
            <a:ext cx="166650" cy="196950"/>
          </a:xfrm>
          <a:prstGeom prst="rect">
            <a:avLst/>
          </a:prstGeom>
          <a:noFill/>
          <a:ln>
            <a:noFill/>
          </a:ln>
        </p:spPr>
      </p:pic>
      <p:pic>
        <p:nvPicPr>
          <p:cNvPr id="1192" name="Google Shape;1192;p40"/>
          <p:cNvPicPr preferRelativeResize="0"/>
          <p:nvPr/>
        </p:nvPicPr>
        <p:blipFill>
          <a:blip r:embed="rId4">
            <a:alphaModFix/>
          </a:blip>
          <a:stretch>
            <a:fillRect/>
          </a:stretch>
        </p:blipFill>
        <p:spPr>
          <a:xfrm>
            <a:off x="3947987" y="1605763"/>
            <a:ext cx="166650" cy="196950"/>
          </a:xfrm>
          <a:prstGeom prst="rect">
            <a:avLst/>
          </a:prstGeom>
          <a:noFill/>
          <a:ln>
            <a:noFill/>
          </a:ln>
        </p:spPr>
      </p:pic>
      <p:pic>
        <p:nvPicPr>
          <p:cNvPr id="1193" name="Google Shape;1193;p40"/>
          <p:cNvPicPr preferRelativeResize="0"/>
          <p:nvPr/>
        </p:nvPicPr>
        <p:blipFill>
          <a:blip r:embed="rId4">
            <a:alphaModFix/>
          </a:blip>
          <a:stretch>
            <a:fillRect/>
          </a:stretch>
        </p:blipFill>
        <p:spPr>
          <a:xfrm>
            <a:off x="4661537" y="1605763"/>
            <a:ext cx="166650" cy="196950"/>
          </a:xfrm>
          <a:prstGeom prst="rect">
            <a:avLst/>
          </a:prstGeom>
          <a:noFill/>
          <a:ln>
            <a:noFill/>
          </a:ln>
        </p:spPr>
      </p:pic>
      <p:pic>
        <p:nvPicPr>
          <p:cNvPr id="1194" name="Google Shape;1194;p40"/>
          <p:cNvPicPr preferRelativeResize="0"/>
          <p:nvPr/>
        </p:nvPicPr>
        <p:blipFill>
          <a:blip r:embed="rId4">
            <a:alphaModFix/>
          </a:blip>
          <a:stretch>
            <a:fillRect/>
          </a:stretch>
        </p:blipFill>
        <p:spPr>
          <a:xfrm>
            <a:off x="5363587" y="1605763"/>
            <a:ext cx="166650" cy="196950"/>
          </a:xfrm>
          <a:prstGeom prst="rect">
            <a:avLst/>
          </a:prstGeom>
          <a:noFill/>
          <a:ln>
            <a:noFill/>
          </a:ln>
        </p:spPr>
      </p:pic>
      <p:pic>
        <p:nvPicPr>
          <p:cNvPr id="1195" name="Google Shape;1195;p40"/>
          <p:cNvPicPr preferRelativeResize="0"/>
          <p:nvPr/>
        </p:nvPicPr>
        <p:blipFill>
          <a:blip r:embed="rId4">
            <a:alphaModFix/>
          </a:blip>
          <a:stretch>
            <a:fillRect/>
          </a:stretch>
        </p:blipFill>
        <p:spPr>
          <a:xfrm>
            <a:off x="6065887" y="1605763"/>
            <a:ext cx="166650" cy="196950"/>
          </a:xfrm>
          <a:prstGeom prst="rect">
            <a:avLst/>
          </a:prstGeom>
          <a:noFill/>
          <a:ln>
            <a:noFill/>
          </a:ln>
        </p:spPr>
      </p:pic>
      <p:pic>
        <p:nvPicPr>
          <p:cNvPr id="1196" name="Google Shape;1196;p40"/>
          <p:cNvPicPr preferRelativeResize="0"/>
          <p:nvPr/>
        </p:nvPicPr>
        <p:blipFill>
          <a:blip r:embed="rId4">
            <a:alphaModFix/>
          </a:blip>
          <a:stretch>
            <a:fillRect/>
          </a:stretch>
        </p:blipFill>
        <p:spPr>
          <a:xfrm>
            <a:off x="2522262" y="2776963"/>
            <a:ext cx="166650" cy="196950"/>
          </a:xfrm>
          <a:prstGeom prst="rect">
            <a:avLst/>
          </a:prstGeom>
          <a:noFill/>
          <a:ln>
            <a:noFill/>
          </a:ln>
        </p:spPr>
      </p:pic>
      <p:pic>
        <p:nvPicPr>
          <p:cNvPr id="1197" name="Google Shape;1197;p40"/>
          <p:cNvPicPr preferRelativeResize="0"/>
          <p:nvPr/>
        </p:nvPicPr>
        <p:blipFill>
          <a:blip r:embed="rId4">
            <a:alphaModFix/>
          </a:blip>
          <a:stretch>
            <a:fillRect/>
          </a:stretch>
        </p:blipFill>
        <p:spPr>
          <a:xfrm>
            <a:off x="1829412" y="2776963"/>
            <a:ext cx="166650" cy="196950"/>
          </a:xfrm>
          <a:prstGeom prst="rect">
            <a:avLst/>
          </a:prstGeom>
          <a:noFill/>
          <a:ln>
            <a:noFill/>
          </a:ln>
        </p:spPr>
      </p:pic>
      <p:pic>
        <p:nvPicPr>
          <p:cNvPr id="1198" name="Google Shape;1198;p40"/>
          <p:cNvPicPr preferRelativeResize="0"/>
          <p:nvPr/>
        </p:nvPicPr>
        <p:blipFill>
          <a:blip r:embed="rId4">
            <a:alphaModFix/>
          </a:blip>
          <a:stretch>
            <a:fillRect/>
          </a:stretch>
        </p:blipFill>
        <p:spPr>
          <a:xfrm>
            <a:off x="3251887" y="2776963"/>
            <a:ext cx="166650" cy="196950"/>
          </a:xfrm>
          <a:prstGeom prst="rect">
            <a:avLst/>
          </a:prstGeom>
          <a:noFill/>
          <a:ln>
            <a:noFill/>
          </a:ln>
        </p:spPr>
      </p:pic>
      <p:pic>
        <p:nvPicPr>
          <p:cNvPr id="1199" name="Google Shape;1199;p40"/>
          <p:cNvPicPr preferRelativeResize="0"/>
          <p:nvPr/>
        </p:nvPicPr>
        <p:blipFill>
          <a:blip r:embed="rId4">
            <a:alphaModFix/>
          </a:blip>
          <a:stretch>
            <a:fillRect/>
          </a:stretch>
        </p:blipFill>
        <p:spPr>
          <a:xfrm>
            <a:off x="3944612" y="2776963"/>
            <a:ext cx="166650" cy="196950"/>
          </a:xfrm>
          <a:prstGeom prst="rect">
            <a:avLst/>
          </a:prstGeom>
          <a:noFill/>
          <a:ln>
            <a:noFill/>
          </a:ln>
        </p:spPr>
      </p:pic>
      <p:pic>
        <p:nvPicPr>
          <p:cNvPr id="1200" name="Google Shape;1200;p40"/>
          <p:cNvPicPr preferRelativeResize="0"/>
          <p:nvPr/>
        </p:nvPicPr>
        <p:blipFill>
          <a:blip r:embed="rId4">
            <a:alphaModFix/>
          </a:blip>
          <a:stretch>
            <a:fillRect/>
          </a:stretch>
        </p:blipFill>
        <p:spPr>
          <a:xfrm>
            <a:off x="4665337" y="2776963"/>
            <a:ext cx="166650" cy="196950"/>
          </a:xfrm>
          <a:prstGeom prst="rect">
            <a:avLst/>
          </a:prstGeom>
          <a:noFill/>
          <a:ln>
            <a:noFill/>
          </a:ln>
        </p:spPr>
      </p:pic>
      <p:pic>
        <p:nvPicPr>
          <p:cNvPr id="1201" name="Google Shape;1201;p40"/>
          <p:cNvPicPr preferRelativeResize="0"/>
          <p:nvPr/>
        </p:nvPicPr>
        <p:blipFill>
          <a:blip r:embed="rId4">
            <a:alphaModFix/>
          </a:blip>
          <a:stretch>
            <a:fillRect/>
          </a:stretch>
        </p:blipFill>
        <p:spPr>
          <a:xfrm>
            <a:off x="5358162" y="2776963"/>
            <a:ext cx="166650" cy="196950"/>
          </a:xfrm>
          <a:prstGeom prst="rect">
            <a:avLst/>
          </a:prstGeom>
          <a:noFill/>
          <a:ln>
            <a:noFill/>
          </a:ln>
        </p:spPr>
      </p:pic>
      <p:pic>
        <p:nvPicPr>
          <p:cNvPr id="1202" name="Google Shape;1202;p40"/>
          <p:cNvPicPr preferRelativeResize="0"/>
          <p:nvPr/>
        </p:nvPicPr>
        <p:blipFill>
          <a:blip r:embed="rId4">
            <a:alphaModFix/>
          </a:blip>
          <a:stretch>
            <a:fillRect/>
          </a:stretch>
        </p:blipFill>
        <p:spPr>
          <a:xfrm>
            <a:off x="6078912" y="2776963"/>
            <a:ext cx="166650" cy="196950"/>
          </a:xfrm>
          <a:prstGeom prst="rect">
            <a:avLst/>
          </a:prstGeom>
          <a:noFill/>
          <a:ln>
            <a:noFill/>
          </a:ln>
        </p:spPr>
      </p:pic>
      <p:pic>
        <p:nvPicPr>
          <p:cNvPr id="1203" name="Google Shape;1203;p40"/>
          <p:cNvPicPr preferRelativeResize="0"/>
          <p:nvPr/>
        </p:nvPicPr>
        <p:blipFill>
          <a:blip r:embed="rId5">
            <a:alphaModFix/>
          </a:blip>
          <a:stretch>
            <a:fillRect/>
          </a:stretch>
        </p:blipFill>
        <p:spPr>
          <a:xfrm>
            <a:off x="3247437" y="1020163"/>
            <a:ext cx="166650" cy="196950"/>
          </a:xfrm>
          <a:prstGeom prst="rect">
            <a:avLst/>
          </a:prstGeom>
          <a:noFill/>
          <a:ln>
            <a:noFill/>
          </a:ln>
        </p:spPr>
      </p:pic>
      <p:pic>
        <p:nvPicPr>
          <p:cNvPr id="1204" name="Google Shape;1204;p40"/>
          <p:cNvPicPr preferRelativeResize="0"/>
          <p:nvPr/>
        </p:nvPicPr>
        <p:blipFill>
          <a:blip r:embed="rId5">
            <a:alphaModFix/>
          </a:blip>
          <a:stretch>
            <a:fillRect/>
          </a:stretch>
        </p:blipFill>
        <p:spPr>
          <a:xfrm>
            <a:off x="3958612" y="1020163"/>
            <a:ext cx="166650" cy="196950"/>
          </a:xfrm>
          <a:prstGeom prst="rect">
            <a:avLst/>
          </a:prstGeom>
          <a:noFill/>
          <a:ln>
            <a:noFill/>
          </a:ln>
        </p:spPr>
      </p:pic>
      <p:pic>
        <p:nvPicPr>
          <p:cNvPr id="1205" name="Google Shape;1205;p40"/>
          <p:cNvPicPr preferRelativeResize="0"/>
          <p:nvPr/>
        </p:nvPicPr>
        <p:blipFill>
          <a:blip r:embed="rId5">
            <a:alphaModFix/>
          </a:blip>
          <a:stretch>
            <a:fillRect/>
          </a:stretch>
        </p:blipFill>
        <p:spPr>
          <a:xfrm>
            <a:off x="4665387" y="1020163"/>
            <a:ext cx="166650" cy="196950"/>
          </a:xfrm>
          <a:prstGeom prst="rect">
            <a:avLst/>
          </a:prstGeom>
          <a:noFill/>
          <a:ln>
            <a:noFill/>
          </a:ln>
        </p:spPr>
      </p:pic>
      <p:pic>
        <p:nvPicPr>
          <p:cNvPr id="1206" name="Google Shape;1206;p40"/>
          <p:cNvPicPr preferRelativeResize="0"/>
          <p:nvPr/>
        </p:nvPicPr>
        <p:blipFill>
          <a:blip r:embed="rId5">
            <a:alphaModFix/>
          </a:blip>
          <a:stretch>
            <a:fillRect/>
          </a:stretch>
        </p:blipFill>
        <p:spPr>
          <a:xfrm>
            <a:off x="5372162" y="1020163"/>
            <a:ext cx="166650" cy="196950"/>
          </a:xfrm>
          <a:prstGeom prst="rect">
            <a:avLst/>
          </a:prstGeom>
          <a:noFill/>
          <a:ln>
            <a:noFill/>
          </a:ln>
        </p:spPr>
      </p:pic>
      <p:pic>
        <p:nvPicPr>
          <p:cNvPr id="1207" name="Google Shape;1207;p40"/>
          <p:cNvPicPr preferRelativeResize="0"/>
          <p:nvPr/>
        </p:nvPicPr>
        <p:blipFill>
          <a:blip r:embed="rId5">
            <a:alphaModFix/>
          </a:blip>
          <a:stretch>
            <a:fillRect/>
          </a:stretch>
        </p:blipFill>
        <p:spPr>
          <a:xfrm>
            <a:off x="6078937" y="1020163"/>
            <a:ext cx="166650" cy="196950"/>
          </a:xfrm>
          <a:prstGeom prst="rect">
            <a:avLst/>
          </a:prstGeom>
          <a:noFill/>
          <a:ln>
            <a:noFill/>
          </a:ln>
        </p:spPr>
      </p:pic>
      <p:pic>
        <p:nvPicPr>
          <p:cNvPr id="1208" name="Google Shape;1208;p40"/>
          <p:cNvPicPr preferRelativeResize="0"/>
          <p:nvPr/>
        </p:nvPicPr>
        <p:blipFill>
          <a:blip r:embed="rId5">
            <a:alphaModFix/>
          </a:blip>
          <a:stretch>
            <a:fillRect/>
          </a:stretch>
        </p:blipFill>
        <p:spPr>
          <a:xfrm>
            <a:off x="2506600" y="1020163"/>
            <a:ext cx="166650" cy="196950"/>
          </a:xfrm>
          <a:prstGeom prst="rect">
            <a:avLst/>
          </a:prstGeom>
          <a:noFill/>
          <a:ln>
            <a:noFill/>
          </a:ln>
        </p:spPr>
      </p:pic>
      <p:pic>
        <p:nvPicPr>
          <p:cNvPr id="1209" name="Google Shape;1209;p40"/>
          <p:cNvPicPr preferRelativeResize="0"/>
          <p:nvPr/>
        </p:nvPicPr>
        <p:blipFill>
          <a:blip r:embed="rId5">
            <a:alphaModFix/>
          </a:blip>
          <a:stretch>
            <a:fillRect/>
          </a:stretch>
        </p:blipFill>
        <p:spPr>
          <a:xfrm>
            <a:off x="1833887" y="1020163"/>
            <a:ext cx="166650" cy="196950"/>
          </a:xfrm>
          <a:prstGeom prst="rect">
            <a:avLst/>
          </a:prstGeom>
          <a:noFill/>
          <a:ln>
            <a:noFill/>
          </a:ln>
        </p:spPr>
      </p:pic>
      <p:sp>
        <p:nvSpPr>
          <p:cNvPr id="1210" name="Google Shape;1210;p40"/>
          <p:cNvSpPr txBox="1"/>
          <p:nvPr/>
        </p:nvSpPr>
        <p:spPr>
          <a:xfrm>
            <a:off x="545825" y="4270025"/>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CNN</a:t>
            </a:r>
            <a:endParaRPr/>
          </a:p>
          <a:p>
            <a:pPr marL="0" lvl="0" indent="0" algn="ctr" rtl="0">
              <a:spcBef>
                <a:spcPts val="0"/>
              </a:spcBef>
              <a:spcAft>
                <a:spcPts val="0"/>
              </a:spcAft>
              <a:buNone/>
            </a:pPr>
            <a:r>
              <a:rPr lang="en"/>
              <a:t>layer</a:t>
            </a:r>
            <a:endParaRPr/>
          </a:p>
        </p:txBody>
      </p:sp>
      <p:cxnSp>
        <p:nvCxnSpPr>
          <p:cNvPr id="1211" name="Google Shape;1211;p40"/>
          <p:cNvCxnSpPr>
            <a:endCxn id="1212" idx="2"/>
          </p:cNvCxnSpPr>
          <p:nvPr/>
        </p:nvCxnSpPr>
        <p:spPr>
          <a:xfrm>
            <a:off x="631566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213" name="Google Shape;1213;p40"/>
          <p:cNvCxnSpPr>
            <a:stCxn id="1214" idx="0"/>
          </p:cNvCxnSpPr>
          <p:nvPr/>
        </p:nvCxnSpPr>
        <p:spPr>
          <a:xfrm rot="10800000" flipH="1">
            <a:off x="688118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14" name="Google Shape;1214;p40"/>
          <p:cNvSpPr/>
          <p:nvPr/>
        </p:nvSpPr>
        <p:spPr>
          <a:xfrm>
            <a:off x="6725338" y="40402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7417413" y="40402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txBox="1"/>
          <p:nvPr/>
        </p:nvSpPr>
        <p:spPr>
          <a:xfrm>
            <a:off x="7291398" y="42270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217" name="Google Shape;1217;p40"/>
          <p:cNvSpPr txBox="1"/>
          <p:nvPr/>
        </p:nvSpPr>
        <p:spPr>
          <a:xfrm>
            <a:off x="659871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212" name="Google Shape;1212;p40"/>
          <p:cNvSpPr/>
          <p:nvPr/>
        </p:nvSpPr>
        <p:spPr>
          <a:xfrm>
            <a:off x="6724563" y="3289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18" name="Google Shape;1218;p40"/>
          <p:cNvCxnSpPr/>
          <p:nvPr/>
        </p:nvCxnSpPr>
        <p:spPr>
          <a:xfrm rot="10800000" flipH="1">
            <a:off x="7574032"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19" name="Google Shape;1219;p40"/>
          <p:cNvSpPr/>
          <p:nvPr/>
        </p:nvSpPr>
        <p:spPr>
          <a:xfrm>
            <a:off x="7417413" y="3289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20" name="Google Shape;1220;p40"/>
          <p:cNvCxnSpPr>
            <a:stCxn id="1212" idx="6"/>
            <a:endCxn id="1219" idx="2"/>
          </p:cNvCxnSpPr>
          <p:nvPr/>
        </p:nvCxnSpPr>
        <p:spPr>
          <a:xfrm>
            <a:off x="7036263" y="34494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221" name="Google Shape;1221;p40"/>
          <p:cNvCxnSpPr>
            <a:stCxn id="1219" idx="6"/>
            <a:endCxn id="1222" idx="2"/>
          </p:cNvCxnSpPr>
          <p:nvPr/>
        </p:nvCxnSpPr>
        <p:spPr>
          <a:xfrm>
            <a:off x="772911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223" name="Google Shape;1223;p40"/>
          <p:cNvCxnSpPr>
            <a:stCxn id="1224" idx="0"/>
          </p:cNvCxnSpPr>
          <p:nvPr/>
        </p:nvCxnSpPr>
        <p:spPr>
          <a:xfrm rot="10800000" flipH="1">
            <a:off x="829473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24" name="Google Shape;1224;p40"/>
          <p:cNvSpPr/>
          <p:nvPr/>
        </p:nvSpPr>
        <p:spPr>
          <a:xfrm>
            <a:off x="8138888" y="40402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txBox="1"/>
          <p:nvPr/>
        </p:nvSpPr>
        <p:spPr>
          <a:xfrm>
            <a:off x="801226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222" name="Google Shape;1222;p40"/>
          <p:cNvSpPr/>
          <p:nvPr/>
        </p:nvSpPr>
        <p:spPr>
          <a:xfrm>
            <a:off x="8138113" y="3289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26" name="Google Shape;1226;p40"/>
          <p:cNvCxnSpPr>
            <a:endCxn id="1227" idx="2"/>
          </p:cNvCxnSpPr>
          <p:nvPr/>
        </p:nvCxnSpPr>
        <p:spPr>
          <a:xfrm>
            <a:off x="630976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227" name="Google Shape;1227;p40"/>
          <p:cNvSpPr/>
          <p:nvPr/>
        </p:nvSpPr>
        <p:spPr>
          <a:xfrm>
            <a:off x="6718663" y="27037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28" name="Google Shape;1228;p40"/>
          <p:cNvSpPr/>
          <p:nvPr/>
        </p:nvSpPr>
        <p:spPr>
          <a:xfrm>
            <a:off x="7411513" y="27037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29" name="Google Shape;1229;p40"/>
          <p:cNvCxnSpPr>
            <a:stCxn id="1227" idx="6"/>
            <a:endCxn id="1228" idx="2"/>
          </p:cNvCxnSpPr>
          <p:nvPr/>
        </p:nvCxnSpPr>
        <p:spPr>
          <a:xfrm>
            <a:off x="7030363" y="28638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230" name="Google Shape;1230;p40"/>
          <p:cNvCxnSpPr>
            <a:stCxn id="1228" idx="6"/>
            <a:endCxn id="1231" idx="2"/>
          </p:cNvCxnSpPr>
          <p:nvPr/>
        </p:nvCxnSpPr>
        <p:spPr>
          <a:xfrm>
            <a:off x="772321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231" name="Google Shape;1231;p40"/>
          <p:cNvSpPr/>
          <p:nvPr/>
        </p:nvSpPr>
        <p:spPr>
          <a:xfrm>
            <a:off x="8132213" y="27037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32" name="Google Shape;1232;p40"/>
          <p:cNvCxnSpPr>
            <a:endCxn id="1233" idx="2"/>
          </p:cNvCxnSpPr>
          <p:nvPr/>
        </p:nvCxnSpPr>
        <p:spPr>
          <a:xfrm>
            <a:off x="630596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1233" name="Google Shape;1233;p40"/>
          <p:cNvSpPr/>
          <p:nvPr/>
        </p:nvSpPr>
        <p:spPr>
          <a:xfrm>
            <a:off x="6714863" y="2118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4" name="Google Shape;1234;p40"/>
          <p:cNvSpPr/>
          <p:nvPr/>
        </p:nvSpPr>
        <p:spPr>
          <a:xfrm>
            <a:off x="7407713" y="2118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35" name="Google Shape;1235;p40"/>
          <p:cNvCxnSpPr>
            <a:stCxn id="1233" idx="6"/>
            <a:endCxn id="1234" idx="2"/>
          </p:cNvCxnSpPr>
          <p:nvPr/>
        </p:nvCxnSpPr>
        <p:spPr>
          <a:xfrm>
            <a:off x="7026563" y="22782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236" name="Google Shape;1236;p40"/>
          <p:cNvCxnSpPr>
            <a:stCxn id="1234" idx="6"/>
            <a:endCxn id="1237" idx="2"/>
          </p:cNvCxnSpPr>
          <p:nvPr/>
        </p:nvCxnSpPr>
        <p:spPr>
          <a:xfrm>
            <a:off x="771941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1237" name="Google Shape;1237;p40"/>
          <p:cNvSpPr/>
          <p:nvPr/>
        </p:nvSpPr>
        <p:spPr>
          <a:xfrm>
            <a:off x="8128413" y="2118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38" name="Google Shape;1238;p40"/>
          <p:cNvCxnSpPr>
            <a:endCxn id="1239" idx="2"/>
          </p:cNvCxnSpPr>
          <p:nvPr/>
        </p:nvCxnSpPr>
        <p:spPr>
          <a:xfrm>
            <a:off x="630596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239" name="Google Shape;1239;p40"/>
          <p:cNvSpPr/>
          <p:nvPr/>
        </p:nvSpPr>
        <p:spPr>
          <a:xfrm>
            <a:off x="6714863" y="15325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0" name="Google Shape;1240;p40"/>
          <p:cNvSpPr/>
          <p:nvPr/>
        </p:nvSpPr>
        <p:spPr>
          <a:xfrm>
            <a:off x="7407713" y="15325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41" name="Google Shape;1241;p40"/>
          <p:cNvCxnSpPr>
            <a:stCxn id="1239" idx="6"/>
            <a:endCxn id="1240" idx="2"/>
          </p:cNvCxnSpPr>
          <p:nvPr/>
        </p:nvCxnSpPr>
        <p:spPr>
          <a:xfrm>
            <a:off x="7026563" y="16926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242" name="Google Shape;1242;p40"/>
          <p:cNvCxnSpPr>
            <a:stCxn id="1240" idx="6"/>
            <a:endCxn id="1243" idx="2"/>
          </p:cNvCxnSpPr>
          <p:nvPr/>
        </p:nvCxnSpPr>
        <p:spPr>
          <a:xfrm>
            <a:off x="771941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243" name="Google Shape;1243;p40"/>
          <p:cNvSpPr/>
          <p:nvPr/>
        </p:nvSpPr>
        <p:spPr>
          <a:xfrm>
            <a:off x="8128413" y="15325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4" name="Google Shape;1244;p40"/>
          <p:cNvSpPr/>
          <p:nvPr/>
        </p:nvSpPr>
        <p:spPr>
          <a:xfrm>
            <a:off x="6718663" y="9469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245" name="Google Shape;1245;p40"/>
          <p:cNvSpPr/>
          <p:nvPr/>
        </p:nvSpPr>
        <p:spPr>
          <a:xfrm>
            <a:off x="7411513" y="9469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246" name="Google Shape;1246;p40"/>
          <p:cNvSpPr/>
          <p:nvPr/>
        </p:nvSpPr>
        <p:spPr>
          <a:xfrm>
            <a:off x="8132213" y="9469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1247" name="Google Shape;1247;p40"/>
          <p:cNvCxnSpPr>
            <a:stCxn id="1214" idx="0"/>
            <a:endCxn id="1227" idx="6"/>
          </p:cNvCxnSpPr>
          <p:nvPr/>
        </p:nvCxnSpPr>
        <p:spPr>
          <a:xfrm rot="-5400000">
            <a:off x="6367438" y="33774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248" name="Google Shape;1248;p40"/>
          <p:cNvCxnSpPr>
            <a:endCxn id="1231" idx="6"/>
          </p:cNvCxnSpPr>
          <p:nvPr/>
        </p:nvCxnSpPr>
        <p:spPr>
          <a:xfrm rot="-5400000">
            <a:off x="7781513" y="33771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1249" name="Google Shape;1249;p40"/>
          <p:cNvCxnSpPr/>
          <p:nvPr/>
        </p:nvCxnSpPr>
        <p:spPr>
          <a:xfrm rot="5400000" flipH="1">
            <a:off x="6282838" y="27025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250" name="Google Shape;1250;p40"/>
          <p:cNvCxnSpPr/>
          <p:nvPr/>
        </p:nvCxnSpPr>
        <p:spPr>
          <a:xfrm rot="5400000" flipH="1">
            <a:off x="6984775" y="27024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251" name="Google Shape;1251;p40"/>
          <p:cNvCxnSpPr>
            <a:stCxn id="1222" idx="0"/>
            <a:endCxn id="1237" idx="2"/>
          </p:cNvCxnSpPr>
          <p:nvPr/>
        </p:nvCxnSpPr>
        <p:spPr>
          <a:xfrm rot="5400000" flipH="1">
            <a:off x="7705663" y="2701088"/>
            <a:ext cx="1011000" cy="165600"/>
          </a:xfrm>
          <a:prstGeom prst="curvedConnector4">
            <a:avLst>
              <a:gd name="adj1" fmla="val 42080"/>
              <a:gd name="adj2" fmla="val 243765"/>
            </a:avLst>
          </a:prstGeom>
          <a:noFill/>
          <a:ln w="9525" cap="flat" cmpd="sng">
            <a:solidFill>
              <a:srgbClr val="3D85C6"/>
            </a:solidFill>
            <a:prstDash val="solid"/>
            <a:round/>
            <a:headEnd type="none" w="med" len="med"/>
            <a:tailEnd type="triangle" w="med" len="med"/>
          </a:ln>
        </p:spPr>
      </p:cxnSp>
      <p:cxnSp>
        <p:nvCxnSpPr>
          <p:cNvPr id="1252" name="Google Shape;1252;p40"/>
          <p:cNvCxnSpPr>
            <a:stCxn id="1215" idx="0"/>
            <a:endCxn id="1228" idx="6"/>
          </p:cNvCxnSpPr>
          <p:nvPr/>
        </p:nvCxnSpPr>
        <p:spPr>
          <a:xfrm rot="-5400000">
            <a:off x="7059963" y="33769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1253" name="Google Shape;1253;p40"/>
          <p:cNvCxnSpPr/>
          <p:nvPr/>
        </p:nvCxnSpPr>
        <p:spPr>
          <a:xfrm rot="-5400000">
            <a:off x="7142838"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1254" name="Google Shape;1254;p40"/>
          <p:cNvCxnSpPr/>
          <p:nvPr/>
        </p:nvCxnSpPr>
        <p:spPr>
          <a:xfrm rot="-5400000">
            <a:off x="7866013"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1255" name="Google Shape;1255;p40"/>
          <p:cNvCxnSpPr>
            <a:endCxn id="1239" idx="6"/>
          </p:cNvCxnSpPr>
          <p:nvPr/>
        </p:nvCxnSpPr>
        <p:spPr>
          <a:xfrm rot="-5400000">
            <a:off x="6440213" y="2117888"/>
            <a:ext cx="1011600" cy="161100"/>
          </a:xfrm>
          <a:prstGeom prst="curvedConnector4">
            <a:avLst>
              <a:gd name="adj1" fmla="val 42089"/>
              <a:gd name="adj2" fmla="val 247812"/>
            </a:avLst>
          </a:prstGeom>
          <a:noFill/>
          <a:ln w="9525" cap="flat" cmpd="sng">
            <a:solidFill>
              <a:srgbClr val="CC0000"/>
            </a:solidFill>
            <a:prstDash val="solid"/>
            <a:round/>
            <a:headEnd type="none" w="med" len="med"/>
            <a:tailEnd type="triangle" w="med" len="med"/>
          </a:ln>
        </p:spPr>
      </p:cxnSp>
      <p:cxnSp>
        <p:nvCxnSpPr>
          <p:cNvPr id="1256" name="Google Shape;1256;p40"/>
          <p:cNvCxnSpPr>
            <a:stCxn id="1239" idx="0"/>
            <a:endCxn id="1244" idx="4"/>
          </p:cNvCxnSpPr>
          <p:nvPr/>
        </p:nvCxnSpPr>
        <p:spPr>
          <a:xfrm rot="10800000" flipH="1">
            <a:off x="687071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257" name="Google Shape;1257;p40"/>
          <p:cNvCxnSpPr>
            <a:stCxn id="1240" idx="0"/>
            <a:endCxn id="1245" idx="4"/>
          </p:cNvCxnSpPr>
          <p:nvPr/>
        </p:nvCxnSpPr>
        <p:spPr>
          <a:xfrm rot="10800000" flipH="1">
            <a:off x="75635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258" name="Google Shape;1258;p40"/>
          <p:cNvCxnSpPr>
            <a:stCxn id="1243" idx="0"/>
            <a:endCxn id="1246" idx="4"/>
          </p:cNvCxnSpPr>
          <p:nvPr/>
        </p:nvCxnSpPr>
        <p:spPr>
          <a:xfrm rot="10800000" flipH="1">
            <a:off x="82842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259" name="Google Shape;1259;p40"/>
          <p:cNvCxnSpPr>
            <a:stCxn id="1244" idx="0"/>
            <a:endCxn id="1174" idx="4"/>
          </p:cNvCxnSpPr>
          <p:nvPr/>
        </p:nvCxnSpPr>
        <p:spPr>
          <a:xfrm rot="10800000">
            <a:off x="5100313" y="608588"/>
            <a:ext cx="1774200" cy="338400"/>
          </a:xfrm>
          <a:prstGeom prst="straightConnector1">
            <a:avLst/>
          </a:prstGeom>
          <a:noFill/>
          <a:ln w="9525" cap="flat" cmpd="sng">
            <a:solidFill>
              <a:srgbClr val="000000"/>
            </a:solidFill>
            <a:prstDash val="solid"/>
            <a:round/>
            <a:headEnd type="none" w="med" len="med"/>
            <a:tailEnd type="triangle" w="med" len="med"/>
          </a:ln>
        </p:spPr>
      </p:cxnSp>
      <p:cxnSp>
        <p:nvCxnSpPr>
          <p:cNvPr id="1260" name="Google Shape;1260;p40"/>
          <p:cNvCxnSpPr>
            <a:stCxn id="1245" idx="0"/>
            <a:endCxn id="1174" idx="4"/>
          </p:cNvCxnSpPr>
          <p:nvPr/>
        </p:nvCxnSpPr>
        <p:spPr>
          <a:xfrm rot="10800000">
            <a:off x="5100463" y="608588"/>
            <a:ext cx="2466900" cy="338400"/>
          </a:xfrm>
          <a:prstGeom prst="straightConnector1">
            <a:avLst/>
          </a:prstGeom>
          <a:noFill/>
          <a:ln w="9525" cap="flat" cmpd="sng">
            <a:solidFill>
              <a:srgbClr val="000000"/>
            </a:solidFill>
            <a:prstDash val="solid"/>
            <a:round/>
            <a:headEnd type="none" w="med" len="med"/>
            <a:tailEnd type="triangle" w="med" len="med"/>
          </a:ln>
        </p:spPr>
      </p:cxnSp>
      <p:cxnSp>
        <p:nvCxnSpPr>
          <p:cNvPr id="1261" name="Google Shape;1261;p40"/>
          <p:cNvCxnSpPr>
            <a:stCxn id="1246" idx="0"/>
            <a:endCxn id="1174" idx="4"/>
          </p:cNvCxnSpPr>
          <p:nvPr/>
        </p:nvCxnSpPr>
        <p:spPr>
          <a:xfrm rot="10800000">
            <a:off x="5100263" y="608588"/>
            <a:ext cx="3187800" cy="338400"/>
          </a:xfrm>
          <a:prstGeom prst="straightConnector1">
            <a:avLst/>
          </a:prstGeom>
          <a:noFill/>
          <a:ln w="9525" cap="flat" cmpd="sng">
            <a:solidFill>
              <a:srgbClr val="000000"/>
            </a:solidFill>
            <a:prstDash val="solid"/>
            <a:round/>
            <a:headEnd type="none" w="med" len="med"/>
            <a:tailEnd type="triangle" w="med" len="med"/>
          </a:ln>
        </p:spPr>
      </p:cxnSp>
      <p:cxnSp>
        <p:nvCxnSpPr>
          <p:cNvPr id="1262" name="Google Shape;1262;p40"/>
          <p:cNvCxnSpPr/>
          <p:nvPr/>
        </p:nvCxnSpPr>
        <p:spPr>
          <a:xfrm>
            <a:off x="6320200" y="16870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263" name="Google Shape;1263;p40"/>
          <p:cNvCxnSpPr>
            <a:endCxn id="1244" idx="2"/>
          </p:cNvCxnSpPr>
          <p:nvPr/>
        </p:nvCxnSpPr>
        <p:spPr>
          <a:xfrm rot="5400000" flipH="1">
            <a:off x="6283963" y="1541738"/>
            <a:ext cx="1016700" cy="147300"/>
          </a:xfrm>
          <a:prstGeom prst="curvedConnector4">
            <a:avLst>
              <a:gd name="adj1" fmla="val 42129"/>
              <a:gd name="adj2" fmla="val 261660"/>
            </a:avLst>
          </a:prstGeom>
          <a:noFill/>
          <a:ln w="9525" cap="flat" cmpd="sng">
            <a:solidFill>
              <a:srgbClr val="3D85C6"/>
            </a:solidFill>
            <a:prstDash val="solid"/>
            <a:round/>
            <a:headEnd type="none" w="med" len="med"/>
            <a:tailEnd type="triangle" w="med" len="med"/>
          </a:ln>
        </p:spPr>
      </p:cxnSp>
      <p:cxnSp>
        <p:nvCxnSpPr>
          <p:cNvPr id="1264" name="Google Shape;1264;p40"/>
          <p:cNvCxnSpPr/>
          <p:nvPr/>
        </p:nvCxnSpPr>
        <p:spPr>
          <a:xfrm>
            <a:off x="7024163"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265" name="Google Shape;1265;p40"/>
          <p:cNvCxnSpPr>
            <a:endCxn id="1245" idx="2"/>
          </p:cNvCxnSpPr>
          <p:nvPr/>
        </p:nvCxnSpPr>
        <p:spPr>
          <a:xfrm rot="5400000" flipH="1">
            <a:off x="6984763" y="1533788"/>
            <a:ext cx="1011900" cy="158400"/>
          </a:xfrm>
          <a:prstGeom prst="curvedConnector4">
            <a:avLst>
              <a:gd name="adj1" fmla="val 42092"/>
              <a:gd name="adj2" fmla="val 250331"/>
            </a:avLst>
          </a:prstGeom>
          <a:noFill/>
          <a:ln w="9525" cap="flat" cmpd="sng">
            <a:solidFill>
              <a:srgbClr val="3D85C6"/>
            </a:solidFill>
            <a:prstDash val="solid"/>
            <a:round/>
            <a:headEnd type="none" w="med" len="med"/>
            <a:tailEnd type="triangle" w="med" len="med"/>
          </a:ln>
        </p:spPr>
      </p:cxnSp>
      <p:cxnSp>
        <p:nvCxnSpPr>
          <p:cNvPr id="1266" name="Google Shape;1266;p40"/>
          <p:cNvCxnSpPr/>
          <p:nvPr/>
        </p:nvCxnSpPr>
        <p:spPr>
          <a:xfrm>
            <a:off x="7737850"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267" name="Google Shape;1267;p40"/>
          <p:cNvCxnSpPr>
            <a:endCxn id="1246" idx="2"/>
          </p:cNvCxnSpPr>
          <p:nvPr/>
        </p:nvCxnSpPr>
        <p:spPr>
          <a:xfrm rot="5400000" flipH="1">
            <a:off x="7701863" y="1537388"/>
            <a:ext cx="1011900" cy="151200"/>
          </a:xfrm>
          <a:prstGeom prst="curvedConnector4">
            <a:avLst>
              <a:gd name="adj1" fmla="val 42092"/>
              <a:gd name="adj2" fmla="val 257490"/>
            </a:avLst>
          </a:prstGeom>
          <a:noFill/>
          <a:ln w="9525" cap="flat" cmpd="sng">
            <a:solidFill>
              <a:srgbClr val="3D85C6"/>
            </a:solidFill>
            <a:prstDash val="solid"/>
            <a:round/>
            <a:headEnd type="none" w="med" len="med"/>
            <a:tailEnd type="triangle" w="med" len="med"/>
          </a:ln>
        </p:spPr>
      </p:cxnSp>
      <p:pic>
        <p:nvPicPr>
          <p:cNvPr id="1268" name="Google Shape;1268;p40"/>
          <p:cNvPicPr preferRelativeResize="0"/>
          <p:nvPr/>
        </p:nvPicPr>
        <p:blipFill>
          <a:blip r:embed="rId3">
            <a:alphaModFix/>
          </a:blip>
          <a:stretch>
            <a:fillRect/>
          </a:stretch>
        </p:blipFill>
        <p:spPr>
          <a:xfrm>
            <a:off x="6809503" y="3354713"/>
            <a:ext cx="141709" cy="196950"/>
          </a:xfrm>
          <a:prstGeom prst="rect">
            <a:avLst/>
          </a:prstGeom>
          <a:noFill/>
          <a:ln>
            <a:noFill/>
          </a:ln>
        </p:spPr>
      </p:pic>
      <p:pic>
        <p:nvPicPr>
          <p:cNvPr id="1269" name="Google Shape;1269;p40"/>
          <p:cNvPicPr preferRelativeResize="0"/>
          <p:nvPr/>
        </p:nvPicPr>
        <p:blipFill>
          <a:blip r:embed="rId3">
            <a:alphaModFix/>
          </a:blip>
          <a:stretch>
            <a:fillRect/>
          </a:stretch>
        </p:blipFill>
        <p:spPr>
          <a:xfrm>
            <a:off x="7502328" y="3354638"/>
            <a:ext cx="141709" cy="196950"/>
          </a:xfrm>
          <a:prstGeom prst="rect">
            <a:avLst/>
          </a:prstGeom>
          <a:noFill/>
          <a:ln>
            <a:noFill/>
          </a:ln>
        </p:spPr>
      </p:pic>
      <p:pic>
        <p:nvPicPr>
          <p:cNvPr id="1270" name="Google Shape;1270;p40"/>
          <p:cNvPicPr preferRelativeResize="0"/>
          <p:nvPr/>
        </p:nvPicPr>
        <p:blipFill>
          <a:blip r:embed="rId3">
            <a:alphaModFix/>
          </a:blip>
          <a:stretch>
            <a:fillRect/>
          </a:stretch>
        </p:blipFill>
        <p:spPr>
          <a:xfrm>
            <a:off x="8223078" y="3350963"/>
            <a:ext cx="141709" cy="196950"/>
          </a:xfrm>
          <a:prstGeom prst="rect">
            <a:avLst/>
          </a:prstGeom>
          <a:noFill/>
          <a:ln>
            <a:noFill/>
          </a:ln>
        </p:spPr>
      </p:pic>
      <p:pic>
        <p:nvPicPr>
          <p:cNvPr id="1271" name="Google Shape;1271;p40"/>
          <p:cNvPicPr preferRelativeResize="0"/>
          <p:nvPr/>
        </p:nvPicPr>
        <p:blipFill>
          <a:blip r:embed="rId3">
            <a:alphaModFix/>
          </a:blip>
          <a:stretch>
            <a:fillRect/>
          </a:stretch>
        </p:blipFill>
        <p:spPr>
          <a:xfrm>
            <a:off x="6799803" y="2179763"/>
            <a:ext cx="141709" cy="196950"/>
          </a:xfrm>
          <a:prstGeom prst="rect">
            <a:avLst/>
          </a:prstGeom>
          <a:noFill/>
          <a:ln>
            <a:noFill/>
          </a:ln>
        </p:spPr>
      </p:pic>
      <p:pic>
        <p:nvPicPr>
          <p:cNvPr id="1272" name="Google Shape;1272;p40"/>
          <p:cNvPicPr preferRelativeResize="0"/>
          <p:nvPr/>
        </p:nvPicPr>
        <p:blipFill>
          <a:blip r:embed="rId3">
            <a:alphaModFix/>
          </a:blip>
          <a:stretch>
            <a:fillRect/>
          </a:stretch>
        </p:blipFill>
        <p:spPr>
          <a:xfrm>
            <a:off x="7492628" y="2179763"/>
            <a:ext cx="141709" cy="196950"/>
          </a:xfrm>
          <a:prstGeom prst="rect">
            <a:avLst/>
          </a:prstGeom>
          <a:noFill/>
          <a:ln>
            <a:noFill/>
          </a:ln>
        </p:spPr>
      </p:pic>
      <p:pic>
        <p:nvPicPr>
          <p:cNvPr id="1273" name="Google Shape;1273;p40"/>
          <p:cNvPicPr preferRelativeResize="0"/>
          <p:nvPr/>
        </p:nvPicPr>
        <p:blipFill>
          <a:blip r:embed="rId3">
            <a:alphaModFix/>
          </a:blip>
          <a:stretch>
            <a:fillRect/>
          </a:stretch>
        </p:blipFill>
        <p:spPr>
          <a:xfrm>
            <a:off x="8213378" y="2179763"/>
            <a:ext cx="141709" cy="196950"/>
          </a:xfrm>
          <a:prstGeom prst="rect">
            <a:avLst/>
          </a:prstGeom>
          <a:noFill/>
          <a:ln>
            <a:noFill/>
          </a:ln>
        </p:spPr>
      </p:pic>
      <p:pic>
        <p:nvPicPr>
          <p:cNvPr id="1274" name="Google Shape;1274;p40"/>
          <p:cNvPicPr preferRelativeResize="0"/>
          <p:nvPr/>
        </p:nvPicPr>
        <p:blipFill>
          <a:blip r:embed="rId4">
            <a:alphaModFix/>
          </a:blip>
          <a:stretch>
            <a:fillRect/>
          </a:stretch>
        </p:blipFill>
        <p:spPr>
          <a:xfrm>
            <a:off x="6787337" y="1594163"/>
            <a:ext cx="166650" cy="196950"/>
          </a:xfrm>
          <a:prstGeom prst="rect">
            <a:avLst/>
          </a:prstGeom>
          <a:noFill/>
          <a:ln>
            <a:noFill/>
          </a:ln>
        </p:spPr>
      </p:pic>
      <p:pic>
        <p:nvPicPr>
          <p:cNvPr id="1275" name="Google Shape;1275;p40"/>
          <p:cNvPicPr preferRelativeResize="0"/>
          <p:nvPr/>
        </p:nvPicPr>
        <p:blipFill>
          <a:blip r:embed="rId4">
            <a:alphaModFix/>
          </a:blip>
          <a:stretch>
            <a:fillRect/>
          </a:stretch>
        </p:blipFill>
        <p:spPr>
          <a:xfrm>
            <a:off x="7489387" y="1594163"/>
            <a:ext cx="166650" cy="196950"/>
          </a:xfrm>
          <a:prstGeom prst="rect">
            <a:avLst/>
          </a:prstGeom>
          <a:noFill/>
          <a:ln>
            <a:noFill/>
          </a:ln>
        </p:spPr>
      </p:pic>
      <p:pic>
        <p:nvPicPr>
          <p:cNvPr id="1276" name="Google Shape;1276;p40"/>
          <p:cNvPicPr preferRelativeResize="0"/>
          <p:nvPr/>
        </p:nvPicPr>
        <p:blipFill>
          <a:blip r:embed="rId4">
            <a:alphaModFix/>
          </a:blip>
          <a:stretch>
            <a:fillRect/>
          </a:stretch>
        </p:blipFill>
        <p:spPr>
          <a:xfrm>
            <a:off x="8191687" y="1594163"/>
            <a:ext cx="166650" cy="196950"/>
          </a:xfrm>
          <a:prstGeom prst="rect">
            <a:avLst/>
          </a:prstGeom>
          <a:noFill/>
          <a:ln>
            <a:noFill/>
          </a:ln>
        </p:spPr>
      </p:pic>
      <p:pic>
        <p:nvPicPr>
          <p:cNvPr id="1277" name="Google Shape;1277;p40"/>
          <p:cNvPicPr preferRelativeResize="0"/>
          <p:nvPr/>
        </p:nvPicPr>
        <p:blipFill>
          <a:blip r:embed="rId4">
            <a:alphaModFix/>
          </a:blip>
          <a:stretch>
            <a:fillRect/>
          </a:stretch>
        </p:blipFill>
        <p:spPr>
          <a:xfrm>
            <a:off x="6791137" y="2765363"/>
            <a:ext cx="166650" cy="196950"/>
          </a:xfrm>
          <a:prstGeom prst="rect">
            <a:avLst/>
          </a:prstGeom>
          <a:noFill/>
          <a:ln>
            <a:noFill/>
          </a:ln>
        </p:spPr>
      </p:pic>
      <p:pic>
        <p:nvPicPr>
          <p:cNvPr id="1278" name="Google Shape;1278;p40"/>
          <p:cNvPicPr preferRelativeResize="0"/>
          <p:nvPr/>
        </p:nvPicPr>
        <p:blipFill>
          <a:blip r:embed="rId4">
            <a:alphaModFix/>
          </a:blip>
          <a:stretch>
            <a:fillRect/>
          </a:stretch>
        </p:blipFill>
        <p:spPr>
          <a:xfrm>
            <a:off x="7483962" y="2765363"/>
            <a:ext cx="166650" cy="196950"/>
          </a:xfrm>
          <a:prstGeom prst="rect">
            <a:avLst/>
          </a:prstGeom>
          <a:noFill/>
          <a:ln>
            <a:noFill/>
          </a:ln>
        </p:spPr>
      </p:pic>
      <p:pic>
        <p:nvPicPr>
          <p:cNvPr id="1279" name="Google Shape;1279;p40"/>
          <p:cNvPicPr preferRelativeResize="0"/>
          <p:nvPr/>
        </p:nvPicPr>
        <p:blipFill>
          <a:blip r:embed="rId4">
            <a:alphaModFix/>
          </a:blip>
          <a:stretch>
            <a:fillRect/>
          </a:stretch>
        </p:blipFill>
        <p:spPr>
          <a:xfrm>
            <a:off x="8204712" y="2765363"/>
            <a:ext cx="166650" cy="196950"/>
          </a:xfrm>
          <a:prstGeom prst="rect">
            <a:avLst/>
          </a:prstGeom>
          <a:noFill/>
          <a:ln>
            <a:noFill/>
          </a:ln>
        </p:spPr>
      </p:pic>
      <p:pic>
        <p:nvPicPr>
          <p:cNvPr id="1280" name="Google Shape;1280;p40"/>
          <p:cNvPicPr preferRelativeResize="0"/>
          <p:nvPr/>
        </p:nvPicPr>
        <p:blipFill>
          <a:blip r:embed="rId5">
            <a:alphaModFix/>
          </a:blip>
          <a:stretch>
            <a:fillRect/>
          </a:stretch>
        </p:blipFill>
        <p:spPr>
          <a:xfrm>
            <a:off x="6791187" y="1008563"/>
            <a:ext cx="166650" cy="196950"/>
          </a:xfrm>
          <a:prstGeom prst="rect">
            <a:avLst/>
          </a:prstGeom>
          <a:noFill/>
          <a:ln>
            <a:noFill/>
          </a:ln>
        </p:spPr>
      </p:pic>
      <p:pic>
        <p:nvPicPr>
          <p:cNvPr id="1281" name="Google Shape;1281;p40"/>
          <p:cNvPicPr preferRelativeResize="0"/>
          <p:nvPr/>
        </p:nvPicPr>
        <p:blipFill>
          <a:blip r:embed="rId5">
            <a:alphaModFix/>
          </a:blip>
          <a:stretch>
            <a:fillRect/>
          </a:stretch>
        </p:blipFill>
        <p:spPr>
          <a:xfrm>
            <a:off x="7497962" y="1008563"/>
            <a:ext cx="166650" cy="196950"/>
          </a:xfrm>
          <a:prstGeom prst="rect">
            <a:avLst/>
          </a:prstGeom>
          <a:noFill/>
          <a:ln>
            <a:noFill/>
          </a:ln>
        </p:spPr>
      </p:pic>
      <p:pic>
        <p:nvPicPr>
          <p:cNvPr id="1282" name="Google Shape;1282;p40"/>
          <p:cNvPicPr preferRelativeResize="0"/>
          <p:nvPr/>
        </p:nvPicPr>
        <p:blipFill>
          <a:blip r:embed="rId5">
            <a:alphaModFix/>
          </a:blip>
          <a:stretch>
            <a:fillRect/>
          </a:stretch>
        </p:blipFill>
        <p:spPr>
          <a:xfrm>
            <a:off x="8204737" y="1008563"/>
            <a:ext cx="166650" cy="196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cxnSp>
        <p:nvCxnSpPr>
          <p:cNvPr id="1287" name="Google Shape;1287;p41"/>
          <p:cNvCxnSpPr>
            <a:stCxn id="1288" idx="0"/>
          </p:cNvCxnSpPr>
          <p:nvPr/>
        </p:nvCxnSpPr>
        <p:spPr>
          <a:xfrm rot="10800000" flipH="1">
            <a:off x="177341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88" name="Google Shape;1288;p41"/>
          <p:cNvSpPr/>
          <p:nvPr/>
        </p:nvSpPr>
        <p:spPr>
          <a:xfrm>
            <a:off x="161756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1"/>
          <p:cNvSpPr/>
          <p:nvPr/>
        </p:nvSpPr>
        <p:spPr>
          <a:xfrm>
            <a:off x="2309638"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1"/>
          <p:cNvSpPr txBox="1"/>
          <p:nvPr/>
        </p:nvSpPr>
        <p:spPr>
          <a:xfrm>
            <a:off x="2183623" y="368930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291" name="Google Shape;1291;p41"/>
          <p:cNvSpPr txBox="1"/>
          <p:nvPr/>
        </p:nvSpPr>
        <p:spPr>
          <a:xfrm>
            <a:off x="149093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292" name="Google Shape;1292;p41"/>
          <p:cNvSpPr/>
          <p:nvPr/>
        </p:nvSpPr>
        <p:spPr>
          <a:xfrm>
            <a:off x="161678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3" name="Google Shape;1293;p41"/>
          <p:cNvCxnSpPr/>
          <p:nvPr/>
        </p:nvCxnSpPr>
        <p:spPr>
          <a:xfrm rot="10800000" flipH="1">
            <a:off x="24662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94" name="Google Shape;1294;p41"/>
          <p:cNvSpPr/>
          <p:nvPr/>
        </p:nvSpPr>
        <p:spPr>
          <a:xfrm>
            <a:off x="23096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95" name="Google Shape;1295;p41"/>
          <p:cNvCxnSpPr>
            <a:stCxn id="1292" idx="6"/>
            <a:endCxn id="1294" idx="2"/>
          </p:cNvCxnSpPr>
          <p:nvPr/>
        </p:nvCxnSpPr>
        <p:spPr>
          <a:xfrm>
            <a:off x="19284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296" name="Google Shape;1296;p41"/>
          <p:cNvCxnSpPr>
            <a:stCxn id="1294" idx="6"/>
            <a:endCxn id="1297" idx="2"/>
          </p:cNvCxnSpPr>
          <p:nvPr/>
        </p:nvCxnSpPr>
        <p:spPr>
          <a:xfrm>
            <a:off x="2621338" y="2911663"/>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1298" name="Google Shape;1298;p41"/>
          <p:cNvCxnSpPr>
            <a:stCxn id="1299" idx="0"/>
          </p:cNvCxnSpPr>
          <p:nvPr/>
        </p:nvCxnSpPr>
        <p:spPr>
          <a:xfrm rot="10800000" flipH="1">
            <a:off x="319576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99" name="Google Shape;1299;p41"/>
          <p:cNvSpPr/>
          <p:nvPr/>
        </p:nvSpPr>
        <p:spPr>
          <a:xfrm>
            <a:off x="303991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1"/>
          <p:cNvSpPr/>
          <p:nvPr/>
        </p:nvSpPr>
        <p:spPr>
          <a:xfrm>
            <a:off x="3731988"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1"/>
          <p:cNvSpPr txBox="1"/>
          <p:nvPr/>
        </p:nvSpPr>
        <p:spPr>
          <a:xfrm>
            <a:off x="3605973" y="368930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302" name="Google Shape;1302;p41"/>
          <p:cNvSpPr txBox="1"/>
          <p:nvPr/>
        </p:nvSpPr>
        <p:spPr>
          <a:xfrm>
            <a:off x="291328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297" name="Google Shape;1297;p41"/>
          <p:cNvSpPr/>
          <p:nvPr/>
        </p:nvSpPr>
        <p:spPr>
          <a:xfrm>
            <a:off x="30391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03" name="Google Shape;1303;p41"/>
          <p:cNvCxnSpPr/>
          <p:nvPr/>
        </p:nvCxnSpPr>
        <p:spPr>
          <a:xfrm rot="10800000" flipH="1">
            <a:off x="388860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04" name="Google Shape;1304;p41"/>
          <p:cNvSpPr/>
          <p:nvPr/>
        </p:nvSpPr>
        <p:spPr>
          <a:xfrm>
            <a:off x="373198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05" name="Google Shape;1305;p41"/>
          <p:cNvCxnSpPr>
            <a:stCxn id="1297" idx="6"/>
            <a:endCxn id="1304" idx="2"/>
          </p:cNvCxnSpPr>
          <p:nvPr/>
        </p:nvCxnSpPr>
        <p:spPr>
          <a:xfrm>
            <a:off x="335083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306" name="Google Shape;1306;p41"/>
          <p:cNvCxnSpPr>
            <a:stCxn id="1304" idx="6"/>
            <a:endCxn id="1307" idx="2"/>
          </p:cNvCxnSpPr>
          <p:nvPr/>
        </p:nvCxnSpPr>
        <p:spPr>
          <a:xfrm>
            <a:off x="40436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308" name="Google Shape;1308;p41"/>
          <p:cNvCxnSpPr>
            <a:stCxn id="1309" idx="0"/>
          </p:cNvCxnSpPr>
          <p:nvPr/>
        </p:nvCxnSpPr>
        <p:spPr>
          <a:xfrm rot="10800000" flipH="1">
            <a:off x="460931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09" name="Google Shape;1309;p41"/>
          <p:cNvSpPr/>
          <p:nvPr/>
        </p:nvSpPr>
        <p:spPr>
          <a:xfrm>
            <a:off x="445346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1"/>
          <p:cNvSpPr/>
          <p:nvPr/>
        </p:nvSpPr>
        <p:spPr>
          <a:xfrm>
            <a:off x="5145538"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1"/>
          <p:cNvSpPr txBox="1"/>
          <p:nvPr/>
        </p:nvSpPr>
        <p:spPr>
          <a:xfrm>
            <a:off x="5019523" y="368930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312" name="Google Shape;1312;p41"/>
          <p:cNvSpPr txBox="1"/>
          <p:nvPr/>
        </p:nvSpPr>
        <p:spPr>
          <a:xfrm>
            <a:off x="432683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307" name="Google Shape;1307;p41"/>
          <p:cNvSpPr/>
          <p:nvPr/>
        </p:nvSpPr>
        <p:spPr>
          <a:xfrm>
            <a:off x="445268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13" name="Google Shape;1313;p41"/>
          <p:cNvCxnSpPr/>
          <p:nvPr/>
        </p:nvCxnSpPr>
        <p:spPr>
          <a:xfrm rot="10800000" flipH="1">
            <a:off x="53021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14" name="Google Shape;1314;p41"/>
          <p:cNvSpPr/>
          <p:nvPr/>
        </p:nvSpPr>
        <p:spPr>
          <a:xfrm>
            <a:off x="51455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15" name="Google Shape;1315;p41"/>
          <p:cNvCxnSpPr>
            <a:stCxn id="1307" idx="6"/>
            <a:endCxn id="1314" idx="2"/>
          </p:cNvCxnSpPr>
          <p:nvPr/>
        </p:nvCxnSpPr>
        <p:spPr>
          <a:xfrm>
            <a:off x="47643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316" name="Google Shape;1316;p41"/>
          <p:cNvCxnSpPr>
            <a:stCxn id="1314" idx="6"/>
            <a:endCxn id="1317" idx="2"/>
          </p:cNvCxnSpPr>
          <p:nvPr/>
        </p:nvCxnSpPr>
        <p:spPr>
          <a:xfrm>
            <a:off x="54572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318" name="Google Shape;1318;p41"/>
          <p:cNvCxnSpPr>
            <a:stCxn id="1319" idx="0"/>
          </p:cNvCxnSpPr>
          <p:nvPr/>
        </p:nvCxnSpPr>
        <p:spPr>
          <a:xfrm rot="10800000" flipH="1">
            <a:off x="602286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19" name="Google Shape;1319;p41"/>
          <p:cNvSpPr/>
          <p:nvPr/>
        </p:nvSpPr>
        <p:spPr>
          <a:xfrm>
            <a:off x="586701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1"/>
          <p:cNvSpPr txBox="1"/>
          <p:nvPr/>
        </p:nvSpPr>
        <p:spPr>
          <a:xfrm>
            <a:off x="574038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317" name="Google Shape;1317;p41"/>
          <p:cNvSpPr/>
          <p:nvPr/>
        </p:nvSpPr>
        <p:spPr>
          <a:xfrm>
            <a:off x="58662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21" name="Google Shape;1321;p41"/>
          <p:cNvSpPr/>
          <p:nvPr/>
        </p:nvSpPr>
        <p:spPr>
          <a:xfrm>
            <a:off x="161088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22" name="Google Shape;1322;p41"/>
          <p:cNvSpPr/>
          <p:nvPr/>
        </p:nvSpPr>
        <p:spPr>
          <a:xfrm>
            <a:off x="23037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23" name="Google Shape;1323;p41"/>
          <p:cNvCxnSpPr>
            <a:stCxn id="1321" idx="6"/>
            <a:endCxn id="1322" idx="2"/>
          </p:cNvCxnSpPr>
          <p:nvPr/>
        </p:nvCxnSpPr>
        <p:spPr>
          <a:xfrm>
            <a:off x="1922588" y="232606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324" name="Google Shape;1324;p41"/>
          <p:cNvCxnSpPr>
            <a:stCxn id="1322" idx="6"/>
            <a:endCxn id="1325" idx="2"/>
          </p:cNvCxnSpPr>
          <p:nvPr/>
        </p:nvCxnSpPr>
        <p:spPr>
          <a:xfrm>
            <a:off x="2615438" y="2326063"/>
            <a:ext cx="417900" cy="0"/>
          </a:xfrm>
          <a:prstGeom prst="straightConnector1">
            <a:avLst/>
          </a:prstGeom>
          <a:noFill/>
          <a:ln w="9525" cap="flat" cmpd="sng">
            <a:solidFill>
              <a:srgbClr val="CC0000"/>
            </a:solidFill>
            <a:prstDash val="solid"/>
            <a:round/>
            <a:headEnd type="triangle" w="med" len="med"/>
            <a:tailEnd type="none" w="med" len="med"/>
          </a:ln>
        </p:spPr>
      </p:cxnSp>
      <p:sp>
        <p:nvSpPr>
          <p:cNvPr id="1325" name="Google Shape;1325;p41"/>
          <p:cNvSpPr/>
          <p:nvPr/>
        </p:nvSpPr>
        <p:spPr>
          <a:xfrm>
            <a:off x="30332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26" name="Google Shape;1326;p41"/>
          <p:cNvSpPr/>
          <p:nvPr/>
        </p:nvSpPr>
        <p:spPr>
          <a:xfrm>
            <a:off x="372608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27" name="Google Shape;1327;p41"/>
          <p:cNvCxnSpPr>
            <a:stCxn id="1325" idx="6"/>
            <a:endCxn id="1326" idx="2"/>
          </p:cNvCxnSpPr>
          <p:nvPr/>
        </p:nvCxnSpPr>
        <p:spPr>
          <a:xfrm>
            <a:off x="3344938" y="2326063"/>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1328" name="Google Shape;1328;p41"/>
          <p:cNvCxnSpPr>
            <a:stCxn id="1326" idx="6"/>
            <a:endCxn id="1329" idx="2"/>
          </p:cNvCxnSpPr>
          <p:nvPr/>
        </p:nvCxnSpPr>
        <p:spPr>
          <a:xfrm>
            <a:off x="4037788" y="2326063"/>
            <a:ext cx="408900" cy="0"/>
          </a:xfrm>
          <a:prstGeom prst="straightConnector1">
            <a:avLst/>
          </a:prstGeom>
          <a:noFill/>
          <a:ln w="9525" cap="flat" cmpd="sng">
            <a:solidFill>
              <a:srgbClr val="CC0000"/>
            </a:solidFill>
            <a:prstDash val="solid"/>
            <a:round/>
            <a:headEnd type="triangle" w="med" len="med"/>
            <a:tailEnd type="none" w="med" len="med"/>
          </a:ln>
        </p:spPr>
      </p:cxnSp>
      <p:sp>
        <p:nvSpPr>
          <p:cNvPr id="1329" name="Google Shape;1329;p41"/>
          <p:cNvSpPr/>
          <p:nvPr/>
        </p:nvSpPr>
        <p:spPr>
          <a:xfrm>
            <a:off x="444678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30" name="Google Shape;1330;p41"/>
          <p:cNvSpPr/>
          <p:nvPr/>
        </p:nvSpPr>
        <p:spPr>
          <a:xfrm>
            <a:off x="51396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31" name="Google Shape;1331;p41"/>
          <p:cNvCxnSpPr>
            <a:stCxn id="1329" idx="6"/>
            <a:endCxn id="1330" idx="2"/>
          </p:cNvCxnSpPr>
          <p:nvPr/>
        </p:nvCxnSpPr>
        <p:spPr>
          <a:xfrm>
            <a:off x="4758488" y="232606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332" name="Google Shape;1332;p41"/>
          <p:cNvCxnSpPr>
            <a:stCxn id="1330" idx="6"/>
            <a:endCxn id="1333" idx="2"/>
          </p:cNvCxnSpPr>
          <p:nvPr/>
        </p:nvCxnSpPr>
        <p:spPr>
          <a:xfrm>
            <a:off x="5451338" y="2326063"/>
            <a:ext cx="408900" cy="0"/>
          </a:xfrm>
          <a:prstGeom prst="straightConnector1">
            <a:avLst/>
          </a:prstGeom>
          <a:noFill/>
          <a:ln w="9525" cap="flat" cmpd="sng">
            <a:solidFill>
              <a:srgbClr val="CC0000"/>
            </a:solidFill>
            <a:prstDash val="solid"/>
            <a:round/>
            <a:headEnd type="triangle" w="med" len="med"/>
            <a:tailEnd type="none" w="med" len="med"/>
          </a:ln>
        </p:spPr>
      </p:cxnSp>
      <p:sp>
        <p:nvSpPr>
          <p:cNvPr id="1333" name="Google Shape;1333;p41"/>
          <p:cNvSpPr/>
          <p:nvPr/>
        </p:nvSpPr>
        <p:spPr>
          <a:xfrm>
            <a:off x="58603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34" name="Google Shape;1334;p41"/>
          <p:cNvCxnSpPr>
            <a:endCxn id="1321" idx="6"/>
          </p:cNvCxnSpPr>
          <p:nvPr/>
        </p:nvCxnSpPr>
        <p:spPr>
          <a:xfrm rot="-5400000">
            <a:off x="1260488" y="2844163"/>
            <a:ext cx="1180200" cy="1440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1335" name="Google Shape;1335;p41"/>
          <p:cNvCxnSpPr>
            <a:endCxn id="1322" idx="6"/>
          </p:cNvCxnSpPr>
          <p:nvPr/>
        </p:nvCxnSpPr>
        <p:spPr>
          <a:xfrm rot="-5400000">
            <a:off x="1955888" y="2837713"/>
            <a:ext cx="1171200" cy="1479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1336" name="Google Shape;1336;p41"/>
          <p:cNvCxnSpPr>
            <a:stCxn id="1299" idx="0"/>
            <a:endCxn id="1325" idx="6"/>
          </p:cNvCxnSpPr>
          <p:nvPr/>
        </p:nvCxnSpPr>
        <p:spPr>
          <a:xfrm rot="-5400000">
            <a:off x="2682013" y="2839663"/>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337" name="Google Shape;1337;p41"/>
          <p:cNvCxnSpPr>
            <a:stCxn id="1300" idx="0"/>
            <a:endCxn id="1326" idx="6"/>
          </p:cNvCxnSpPr>
          <p:nvPr/>
        </p:nvCxnSpPr>
        <p:spPr>
          <a:xfrm rot="-5400000">
            <a:off x="3374538" y="2839213"/>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1338" name="Google Shape;1338;p41"/>
          <p:cNvCxnSpPr>
            <a:stCxn id="1309" idx="0"/>
            <a:endCxn id="1329" idx="6"/>
          </p:cNvCxnSpPr>
          <p:nvPr/>
        </p:nvCxnSpPr>
        <p:spPr>
          <a:xfrm rot="-5400000">
            <a:off x="4095563" y="2839663"/>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339" name="Google Shape;1339;p41"/>
          <p:cNvCxnSpPr>
            <a:endCxn id="1333" idx="6"/>
          </p:cNvCxnSpPr>
          <p:nvPr/>
        </p:nvCxnSpPr>
        <p:spPr>
          <a:xfrm rot="-5400000">
            <a:off x="5509638" y="2839363"/>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1340" name="Google Shape;1340;p41"/>
          <p:cNvCxnSpPr>
            <a:stCxn id="1310" idx="0"/>
            <a:endCxn id="1330" idx="6"/>
          </p:cNvCxnSpPr>
          <p:nvPr/>
        </p:nvCxnSpPr>
        <p:spPr>
          <a:xfrm rot="-5400000">
            <a:off x="4788088" y="2839213"/>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pic>
        <p:nvPicPr>
          <p:cNvPr id="1341" name="Google Shape;1341;p41"/>
          <p:cNvPicPr preferRelativeResize="0"/>
          <p:nvPr/>
        </p:nvPicPr>
        <p:blipFill>
          <a:blip r:embed="rId3">
            <a:alphaModFix/>
          </a:blip>
          <a:stretch>
            <a:fillRect/>
          </a:stretch>
        </p:blipFill>
        <p:spPr>
          <a:xfrm>
            <a:off x="1692078" y="2818588"/>
            <a:ext cx="141709" cy="196950"/>
          </a:xfrm>
          <a:prstGeom prst="rect">
            <a:avLst/>
          </a:prstGeom>
          <a:noFill/>
          <a:ln>
            <a:noFill/>
          </a:ln>
        </p:spPr>
      </p:pic>
      <p:pic>
        <p:nvPicPr>
          <p:cNvPr id="1342" name="Google Shape;1342;p41"/>
          <p:cNvPicPr preferRelativeResize="0"/>
          <p:nvPr/>
        </p:nvPicPr>
        <p:blipFill>
          <a:blip r:embed="rId3">
            <a:alphaModFix/>
          </a:blip>
          <a:stretch>
            <a:fillRect/>
          </a:stretch>
        </p:blipFill>
        <p:spPr>
          <a:xfrm>
            <a:off x="2394553" y="2814013"/>
            <a:ext cx="141709" cy="196950"/>
          </a:xfrm>
          <a:prstGeom prst="rect">
            <a:avLst/>
          </a:prstGeom>
          <a:noFill/>
          <a:ln>
            <a:noFill/>
          </a:ln>
        </p:spPr>
      </p:pic>
      <p:pic>
        <p:nvPicPr>
          <p:cNvPr id="1343" name="Google Shape;1343;p41"/>
          <p:cNvPicPr preferRelativeResize="0"/>
          <p:nvPr/>
        </p:nvPicPr>
        <p:blipFill>
          <a:blip r:embed="rId3">
            <a:alphaModFix/>
          </a:blip>
          <a:stretch>
            <a:fillRect/>
          </a:stretch>
        </p:blipFill>
        <p:spPr>
          <a:xfrm>
            <a:off x="3124178" y="2816863"/>
            <a:ext cx="141709" cy="196950"/>
          </a:xfrm>
          <a:prstGeom prst="rect">
            <a:avLst/>
          </a:prstGeom>
          <a:noFill/>
          <a:ln>
            <a:noFill/>
          </a:ln>
        </p:spPr>
      </p:pic>
      <p:pic>
        <p:nvPicPr>
          <p:cNvPr id="1344" name="Google Shape;1344;p41"/>
          <p:cNvPicPr preferRelativeResize="0"/>
          <p:nvPr/>
        </p:nvPicPr>
        <p:blipFill>
          <a:blip r:embed="rId3">
            <a:alphaModFix/>
          </a:blip>
          <a:stretch>
            <a:fillRect/>
          </a:stretch>
        </p:blipFill>
        <p:spPr>
          <a:xfrm>
            <a:off x="3816903" y="2816863"/>
            <a:ext cx="141709" cy="196950"/>
          </a:xfrm>
          <a:prstGeom prst="rect">
            <a:avLst/>
          </a:prstGeom>
          <a:noFill/>
          <a:ln>
            <a:noFill/>
          </a:ln>
        </p:spPr>
      </p:pic>
      <p:pic>
        <p:nvPicPr>
          <p:cNvPr id="1345" name="Google Shape;1345;p41"/>
          <p:cNvPicPr preferRelativeResize="0"/>
          <p:nvPr/>
        </p:nvPicPr>
        <p:blipFill>
          <a:blip r:embed="rId3">
            <a:alphaModFix/>
          </a:blip>
          <a:stretch>
            <a:fillRect/>
          </a:stretch>
        </p:blipFill>
        <p:spPr>
          <a:xfrm>
            <a:off x="4537628" y="2816938"/>
            <a:ext cx="141709" cy="196950"/>
          </a:xfrm>
          <a:prstGeom prst="rect">
            <a:avLst/>
          </a:prstGeom>
          <a:noFill/>
          <a:ln>
            <a:noFill/>
          </a:ln>
        </p:spPr>
      </p:pic>
      <p:pic>
        <p:nvPicPr>
          <p:cNvPr id="1346" name="Google Shape;1346;p41"/>
          <p:cNvPicPr preferRelativeResize="0"/>
          <p:nvPr/>
        </p:nvPicPr>
        <p:blipFill>
          <a:blip r:embed="rId3">
            <a:alphaModFix/>
          </a:blip>
          <a:stretch>
            <a:fillRect/>
          </a:stretch>
        </p:blipFill>
        <p:spPr>
          <a:xfrm>
            <a:off x="5230453" y="2816863"/>
            <a:ext cx="141709" cy="196950"/>
          </a:xfrm>
          <a:prstGeom prst="rect">
            <a:avLst/>
          </a:prstGeom>
          <a:noFill/>
          <a:ln>
            <a:noFill/>
          </a:ln>
        </p:spPr>
      </p:pic>
      <p:pic>
        <p:nvPicPr>
          <p:cNvPr id="1347" name="Google Shape;1347;p41"/>
          <p:cNvPicPr preferRelativeResize="0"/>
          <p:nvPr/>
        </p:nvPicPr>
        <p:blipFill>
          <a:blip r:embed="rId3">
            <a:alphaModFix/>
          </a:blip>
          <a:stretch>
            <a:fillRect/>
          </a:stretch>
        </p:blipFill>
        <p:spPr>
          <a:xfrm>
            <a:off x="5951203" y="2813188"/>
            <a:ext cx="141709" cy="196950"/>
          </a:xfrm>
          <a:prstGeom prst="rect">
            <a:avLst/>
          </a:prstGeom>
          <a:noFill/>
          <a:ln>
            <a:noFill/>
          </a:ln>
        </p:spPr>
      </p:pic>
      <p:pic>
        <p:nvPicPr>
          <p:cNvPr id="1348" name="Google Shape;1348;p41"/>
          <p:cNvPicPr preferRelativeResize="0"/>
          <p:nvPr/>
        </p:nvPicPr>
        <p:blipFill>
          <a:blip r:embed="rId4">
            <a:alphaModFix/>
          </a:blip>
          <a:stretch>
            <a:fillRect/>
          </a:stretch>
        </p:blipFill>
        <p:spPr>
          <a:xfrm>
            <a:off x="2376187" y="2227588"/>
            <a:ext cx="166650" cy="196950"/>
          </a:xfrm>
          <a:prstGeom prst="rect">
            <a:avLst/>
          </a:prstGeom>
          <a:noFill/>
          <a:ln>
            <a:noFill/>
          </a:ln>
        </p:spPr>
      </p:pic>
      <p:pic>
        <p:nvPicPr>
          <p:cNvPr id="1349" name="Google Shape;1349;p41"/>
          <p:cNvPicPr preferRelativeResize="0"/>
          <p:nvPr/>
        </p:nvPicPr>
        <p:blipFill>
          <a:blip r:embed="rId4">
            <a:alphaModFix/>
          </a:blip>
          <a:stretch>
            <a:fillRect/>
          </a:stretch>
        </p:blipFill>
        <p:spPr>
          <a:xfrm>
            <a:off x="1683337" y="2227588"/>
            <a:ext cx="166650" cy="196950"/>
          </a:xfrm>
          <a:prstGeom prst="rect">
            <a:avLst/>
          </a:prstGeom>
          <a:noFill/>
          <a:ln>
            <a:noFill/>
          </a:ln>
        </p:spPr>
      </p:pic>
      <p:pic>
        <p:nvPicPr>
          <p:cNvPr id="1350" name="Google Shape;1350;p41"/>
          <p:cNvPicPr preferRelativeResize="0"/>
          <p:nvPr/>
        </p:nvPicPr>
        <p:blipFill>
          <a:blip r:embed="rId4">
            <a:alphaModFix/>
          </a:blip>
          <a:stretch>
            <a:fillRect/>
          </a:stretch>
        </p:blipFill>
        <p:spPr>
          <a:xfrm>
            <a:off x="3105812" y="2227588"/>
            <a:ext cx="166650" cy="196950"/>
          </a:xfrm>
          <a:prstGeom prst="rect">
            <a:avLst/>
          </a:prstGeom>
          <a:noFill/>
          <a:ln>
            <a:noFill/>
          </a:ln>
        </p:spPr>
      </p:pic>
      <p:pic>
        <p:nvPicPr>
          <p:cNvPr id="1351" name="Google Shape;1351;p41"/>
          <p:cNvPicPr preferRelativeResize="0"/>
          <p:nvPr/>
        </p:nvPicPr>
        <p:blipFill>
          <a:blip r:embed="rId4">
            <a:alphaModFix/>
          </a:blip>
          <a:stretch>
            <a:fillRect/>
          </a:stretch>
        </p:blipFill>
        <p:spPr>
          <a:xfrm>
            <a:off x="3798537" y="2227588"/>
            <a:ext cx="166650" cy="196950"/>
          </a:xfrm>
          <a:prstGeom prst="rect">
            <a:avLst/>
          </a:prstGeom>
          <a:noFill/>
          <a:ln>
            <a:noFill/>
          </a:ln>
        </p:spPr>
      </p:pic>
      <p:pic>
        <p:nvPicPr>
          <p:cNvPr id="1352" name="Google Shape;1352;p41"/>
          <p:cNvPicPr preferRelativeResize="0"/>
          <p:nvPr/>
        </p:nvPicPr>
        <p:blipFill>
          <a:blip r:embed="rId4">
            <a:alphaModFix/>
          </a:blip>
          <a:stretch>
            <a:fillRect/>
          </a:stretch>
        </p:blipFill>
        <p:spPr>
          <a:xfrm>
            <a:off x="4519262" y="2227588"/>
            <a:ext cx="166650" cy="196950"/>
          </a:xfrm>
          <a:prstGeom prst="rect">
            <a:avLst/>
          </a:prstGeom>
          <a:noFill/>
          <a:ln>
            <a:noFill/>
          </a:ln>
        </p:spPr>
      </p:pic>
      <p:pic>
        <p:nvPicPr>
          <p:cNvPr id="1353" name="Google Shape;1353;p41"/>
          <p:cNvPicPr preferRelativeResize="0"/>
          <p:nvPr/>
        </p:nvPicPr>
        <p:blipFill>
          <a:blip r:embed="rId4">
            <a:alphaModFix/>
          </a:blip>
          <a:stretch>
            <a:fillRect/>
          </a:stretch>
        </p:blipFill>
        <p:spPr>
          <a:xfrm>
            <a:off x="5212087" y="2227588"/>
            <a:ext cx="166650" cy="196950"/>
          </a:xfrm>
          <a:prstGeom prst="rect">
            <a:avLst/>
          </a:prstGeom>
          <a:noFill/>
          <a:ln>
            <a:noFill/>
          </a:ln>
        </p:spPr>
      </p:pic>
      <p:pic>
        <p:nvPicPr>
          <p:cNvPr id="1354" name="Google Shape;1354;p41"/>
          <p:cNvPicPr preferRelativeResize="0"/>
          <p:nvPr/>
        </p:nvPicPr>
        <p:blipFill>
          <a:blip r:embed="rId4">
            <a:alphaModFix/>
          </a:blip>
          <a:stretch>
            <a:fillRect/>
          </a:stretch>
        </p:blipFill>
        <p:spPr>
          <a:xfrm>
            <a:off x="5932837" y="2227588"/>
            <a:ext cx="166650" cy="196950"/>
          </a:xfrm>
          <a:prstGeom prst="rect">
            <a:avLst/>
          </a:prstGeom>
          <a:noFill/>
          <a:ln>
            <a:noFill/>
          </a:ln>
        </p:spPr>
      </p:pic>
      <p:sp>
        <p:nvSpPr>
          <p:cNvPr id="1355" name="Google Shape;1355;p41"/>
          <p:cNvSpPr/>
          <p:nvPr/>
        </p:nvSpPr>
        <p:spPr>
          <a:xfrm>
            <a:off x="161090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356" name="Google Shape;1356;p41"/>
          <p:cNvSpPr/>
          <p:nvPr/>
        </p:nvSpPr>
        <p:spPr>
          <a:xfrm>
            <a:off x="23037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357" name="Google Shape;1357;p41"/>
          <p:cNvSpPr/>
          <p:nvPr/>
        </p:nvSpPr>
        <p:spPr>
          <a:xfrm>
            <a:off x="30332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358" name="Google Shape;1358;p41"/>
          <p:cNvSpPr/>
          <p:nvPr/>
        </p:nvSpPr>
        <p:spPr>
          <a:xfrm>
            <a:off x="372610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359" name="Google Shape;1359;p41"/>
          <p:cNvSpPr/>
          <p:nvPr/>
        </p:nvSpPr>
        <p:spPr>
          <a:xfrm>
            <a:off x="444680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360" name="Google Shape;1360;p41"/>
          <p:cNvSpPr/>
          <p:nvPr/>
        </p:nvSpPr>
        <p:spPr>
          <a:xfrm>
            <a:off x="51396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361" name="Google Shape;1361;p41"/>
          <p:cNvSpPr/>
          <p:nvPr/>
        </p:nvSpPr>
        <p:spPr>
          <a:xfrm>
            <a:off x="58603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1362" name="Google Shape;1362;p41"/>
          <p:cNvCxnSpPr>
            <a:endCxn id="1355" idx="2"/>
          </p:cNvCxnSpPr>
          <p:nvPr/>
        </p:nvCxnSpPr>
        <p:spPr>
          <a:xfrm rot="5400000" flipH="1">
            <a:off x="1184600" y="2155813"/>
            <a:ext cx="1012800" cy="160200"/>
          </a:xfrm>
          <a:prstGeom prst="curvedConnector4">
            <a:avLst>
              <a:gd name="adj1" fmla="val 27025"/>
              <a:gd name="adj2" fmla="val 248642"/>
            </a:avLst>
          </a:prstGeom>
          <a:noFill/>
          <a:ln w="9525" cap="flat" cmpd="sng">
            <a:solidFill>
              <a:srgbClr val="3D85C6"/>
            </a:solidFill>
            <a:prstDash val="solid"/>
            <a:round/>
            <a:headEnd type="none" w="med" len="med"/>
            <a:tailEnd type="triangle" w="med" len="med"/>
          </a:ln>
        </p:spPr>
      </p:cxnSp>
      <p:cxnSp>
        <p:nvCxnSpPr>
          <p:cNvPr id="1363" name="Google Shape;1363;p41"/>
          <p:cNvCxnSpPr/>
          <p:nvPr/>
        </p:nvCxnSpPr>
        <p:spPr>
          <a:xfrm rot="5400000" flipH="1">
            <a:off x="1875513" y="2155813"/>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364" name="Google Shape;1364;p41"/>
          <p:cNvCxnSpPr/>
          <p:nvPr/>
        </p:nvCxnSpPr>
        <p:spPr>
          <a:xfrm rot="5400000" flipH="1">
            <a:off x="2618338" y="2152913"/>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365" name="Google Shape;1365;p41"/>
          <p:cNvCxnSpPr/>
          <p:nvPr/>
        </p:nvCxnSpPr>
        <p:spPr>
          <a:xfrm rot="5400000" flipH="1">
            <a:off x="3300325" y="2165113"/>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366" name="Google Shape;1366;p41"/>
          <p:cNvCxnSpPr>
            <a:endCxn id="1355" idx="4"/>
          </p:cNvCxnSpPr>
          <p:nvPr/>
        </p:nvCxnSpPr>
        <p:spPr>
          <a:xfrm rot="10800000" flipH="1">
            <a:off x="176285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67" name="Google Shape;1367;p41"/>
          <p:cNvCxnSpPr>
            <a:endCxn id="1356" idx="4"/>
          </p:cNvCxnSpPr>
          <p:nvPr/>
        </p:nvCxnSpPr>
        <p:spPr>
          <a:xfrm rot="10800000" flipH="1">
            <a:off x="24557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68" name="Google Shape;1368;p41"/>
          <p:cNvCxnSpPr>
            <a:endCxn id="1357" idx="4"/>
          </p:cNvCxnSpPr>
          <p:nvPr/>
        </p:nvCxnSpPr>
        <p:spPr>
          <a:xfrm rot="10800000" flipH="1">
            <a:off x="31852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69" name="Google Shape;1369;p41"/>
          <p:cNvCxnSpPr>
            <a:endCxn id="1358" idx="4"/>
          </p:cNvCxnSpPr>
          <p:nvPr/>
        </p:nvCxnSpPr>
        <p:spPr>
          <a:xfrm rot="10800000">
            <a:off x="3881950" y="1889563"/>
            <a:ext cx="5700" cy="268200"/>
          </a:xfrm>
          <a:prstGeom prst="straightConnector1">
            <a:avLst/>
          </a:prstGeom>
          <a:noFill/>
          <a:ln w="9525" cap="flat" cmpd="sng">
            <a:solidFill>
              <a:srgbClr val="CC0000"/>
            </a:solidFill>
            <a:prstDash val="solid"/>
            <a:round/>
            <a:headEnd type="none" w="med" len="med"/>
            <a:tailEnd type="triangle" w="med" len="med"/>
          </a:ln>
        </p:spPr>
      </p:cxnSp>
      <p:cxnSp>
        <p:nvCxnSpPr>
          <p:cNvPr id="1370" name="Google Shape;1370;p41"/>
          <p:cNvCxnSpPr>
            <a:endCxn id="1359" idx="4"/>
          </p:cNvCxnSpPr>
          <p:nvPr/>
        </p:nvCxnSpPr>
        <p:spPr>
          <a:xfrm rot="10800000" flipH="1">
            <a:off x="459875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71" name="Google Shape;1371;p41"/>
          <p:cNvCxnSpPr>
            <a:endCxn id="1360" idx="4"/>
          </p:cNvCxnSpPr>
          <p:nvPr/>
        </p:nvCxnSpPr>
        <p:spPr>
          <a:xfrm rot="10800000" flipH="1">
            <a:off x="52916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72" name="Google Shape;1372;p41"/>
          <p:cNvCxnSpPr>
            <a:endCxn id="1361" idx="4"/>
          </p:cNvCxnSpPr>
          <p:nvPr/>
        </p:nvCxnSpPr>
        <p:spPr>
          <a:xfrm rot="10800000" flipH="1">
            <a:off x="6012300" y="1889563"/>
            <a:ext cx="3900" cy="265500"/>
          </a:xfrm>
          <a:prstGeom prst="straightConnector1">
            <a:avLst/>
          </a:prstGeom>
          <a:noFill/>
          <a:ln w="9525" cap="flat" cmpd="sng">
            <a:solidFill>
              <a:srgbClr val="CC0000"/>
            </a:solidFill>
            <a:prstDash val="solid"/>
            <a:round/>
            <a:headEnd type="none" w="med" len="med"/>
            <a:tailEnd type="triangle" w="med" len="med"/>
          </a:ln>
        </p:spPr>
      </p:cxnSp>
      <p:sp>
        <p:nvSpPr>
          <p:cNvPr id="1373" name="Google Shape;1373;p41"/>
          <p:cNvSpPr/>
          <p:nvPr/>
        </p:nvSpPr>
        <p:spPr>
          <a:xfrm>
            <a:off x="4796825" y="899563"/>
            <a:ext cx="311700" cy="32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4" name="Google Shape;1374;p41"/>
          <p:cNvCxnSpPr>
            <a:stCxn id="1355" idx="0"/>
            <a:endCxn id="1373" idx="4"/>
          </p:cNvCxnSpPr>
          <p:nvPr/>
        </p:nvCxnSpPr>
        <p:spPr>
          <a:xfrm rot="10800000" flipH="1">
            <a:off x="1766750" y="1219663"/>
            <a:ext cx="31860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5" name="Google Shape;1375;p41"/>
          <p:cNvCxnSpPr>
            <a:stCxn id="1356" idx="0"/>
            <a:endCxn id="1373" idx="4"/>
          </p:cNvCxnSpPr>
          <p:nvPr/>
        </p:nvCxnSpPr>
        <p:spPr>
          <a:xfrm rot="10800000" flipH="1">
            <a:off x="2459600" y="1219663"/>
            <a:ext cx="24930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6" name="Google Shape;1376;p41"/>
          <p:cNvCxnSpPr>
            <a:stCxn id="1357" idx="0"/>
            <a:endCxn id="1373" idx="4"/>
          </p:cNvCxnSpPr>
          <p:nvPr/>
        </p:nvCxnSpPr>
        <p:spPr>
          <a:xfrm rot="10800000" flipH="1">
            <a:off x="3189100" y="1219663"/>
            <a:ext cx="17637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7" name="Google Shape;1377;p41"/>
          <p:cNvCxnSpPr>
            <a:stCxn id="1358" idx="0"/>
            <a:endCxn id="1373" idx="4"/>
          </p:cNvCxnSpPr>
          <p:nvPr/>
        </p:nvCxnSpPr>
        <p:spPr>
          <a:xfrm rot="10800000" flipH="1">
            <a:off x="3881950" y="1219663"/>
            <a:ext cx="10707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8" name="Google Shape;1378;p41"/>
          <p:cNvCxnSpPr>
            <a:stCxn id="1359" idx="0"/>
            <a:endCxn id="1373" idx="4"/>
          </p:cNvCxnSpPr>
          <p:nvPr/>
        </p:nvCxnSpPr>
        <p:spPr>
          <a:xfrm rot="10800000" flipH="1">
            <a:off x="4602650" y="1219663"/>
            <a:ext cx="3501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9" name="Google Shape;1379;p41"/>
          <p:cNvCxnSpPr>
            <a:stCxn id="1360" idx="0"/>
            <a:endCxn id="1373" idx="4"/>
          </p:cNvCxnSpPr>
          <p:nvPr/>
        </p:nvCxnSpPr>
        <p:spPr>
          <a:xfrm rot="10800000">
            <a:off x="4952600" y="1219663"/>
            <a:ext cx="342900" cy="349800"/>
          </a:xfrm>
          <a:prstGeom prst="straightConnector1">
            <a:avLst/>
          </a:prstGeom>
          <a:noFill/>
          <a:ln w="9525" cap="flat" cmpd="sng">
            <a:solidFill>
              <a:srgbClr val="000000"/>
            </a:solidFill>
            <a:prstDash val="solid"/>
            <a:round/>
            <a:headEnd type="none" w="med" len="med"/>
            <a:tailEnd type="triangle" w="med" len="med"/>
          </a:ln>
        </p:spPr>
      </p:cxnSp>
      <p:cxnSp>
        <p:nvCxnSpPr>
          <p:cNvPr id="1380" name="Google Shape;1380;p41"/>
          <p:cNvCxnSpPr>
            <a:stCxn id="1361" idx="0"/>
            <a:endCxn id="1373" idx="4"/>
          </p:cNvCxnSpPr>
          <p:nvPr/>
        </p:nvCxnSpPr>
        <p:spPr>
          <a:xfrm rot="10800000">
            <a:off x="4952700" y="1219663"/>
            <a:ext cx="1063500" cy="349800"/>
          </a:xfrm>
          <a:prstGeom prst="straightConnector1">
            <a:avLst/>
          </a:prstGeom>
          <a:noFill/>
          <a:ln w="9525" cap="flat" cmpd="sng">
            <a:solidFill>
              <a:srgbClr val="000000"/>
            </a:solidFill>
            <a:prstDash val="solid"/>
            <a:round/>
            <a:headEnd type="none" w="med" len="med"/>
            <a:tailEnd type="triangle" w="med" len="med"/>
          </a:ln>
        </p:spPr>
      </p:cxnSp>
      <p:cxnSp>
        <p:nvCxnSpPr>
          <p:cNvPr id="1381" name="Google Shape;1381;p41"/>
          <p:cNvCxnSpPr>
            <a:endCxn id="1359" idx="2"/>
          </p:cNvCxnSpPr>
          <p:nvPr/>
        </p:nvCxnSpPr>
        <p:spPr>
          <a:xfrm rot="5400000" flipH="1">
            <a:off x="4012100" y="2164213"/>
            <a:ext cx="1016700" cy="147300"/>
          </a:xfrm>
          <a:prstGeom prst="curvedConnector4">
            <a:avLst>
              <a:gd name="adj1" fmla="val 27305"/>
              <a:gd name="adj2" fmla="val 261660"/>
            </a:avLst>
          </a:prstGeom>
          <a:noFill/>
          <a:ln w="9525" cap="flat" cmpd="sng">
            <a:solidFill>
              <a:srgbClr val="3D85C6"/>
            </a:solidFill>
            <a:prstDash val="solid"/>
            <a:round/>
            <a:headEnd type="none" w="med" len="med"/>
            <a:tailEnd type="triangle" w="med" len="med"/>
          </a:ln>
        </p:spPr>
      </p:cxnSp>
      <p:cxnSp>
        <p:nvCxnSpPr>
          <p:cNvPr id="1382" name="Google Shape;1382;p41"/>
          <p:cNvCxnSpPr>
            <a:endCxn id="1360" idx="2"/>
          </p:cNvCxnSpPr>
          <p:nvPr/>
        </p:nvCxnSpPr>
        <p:spPr>
          <a:xfrm rot="5400000" flipH="1">
            <a:off x="4712900" y="2156263"/>
            <a:ext cx="1011900" cy="158400"/>
          </a:xfrm>
          <a:prstGeom prst="curvedConnector4">
            <a:avLst>
              <a:gd name="adj1" fmla="val 29451"/>
              <a:gd name="adj2" fmla="val 250331"/>
            </a:avLst>
          </a:prstGeom>
          <a:noFill/>
          <a:ln w="9525" cap="flat" cmpd="sng">
            <a:solidFill>
              <a:srgbClr val="3D85C6"/>
            </a:solidFill>
            <a:prstDash val="solid"/>
            <a:round/>
            <a:headEnd type="none" w="med" len="med"/>
            <a:tailEnd type="triangle" w="med" len="med"/>
          </a:ln>
        </p:spPr>
      </p:cxnSp>
      <p:cxnSp>
        <p:nvCxnSpPr>
          <p:cNvPr id="1383" name="Google Shape;1383;p41"/>
          <p:cNvCxnSpPr>
            <a:endCxn id="1361" idx="2"/>
          </p:cNvCxnSpPr>
          <p:nvPr/>
        </p:nvCxnSpPr>
        <p:spPr>
          <a:xfrm rot="5400000" flipH="1">
            <a:off x="5430000" y="2159863"/>
            <a:ext cx="1011900" cy="151200"/>
          </a:xfrm>
          <a:prstGeom prst="curvedConnector4">
            <a:avLst>
              <a:gd name="adj1" fmla="val 26960"/>
              <a:gd name="adj2" fmla="val 257490"/>
            </a:avLst>
          </a:prstGeom>
          <a:noFill/>
          <a:ln w="9525" cap="flat" cmpd="sng">
            <a:solidFill>
              <a:srgbClr val="3D85C6"/>
            </a:solidFill>
            <a:prstDash val="solid"/>
            <a:round/>
            <a:headEnd type="none" w="med" len="med"/>
            <a:tailEnd type="triangle" w="med" len="med"/>
          </a:ln>
        </p:spPr>
      </p:cxnSp>
      <p:sp>
        <p:nvSpPr>
          <p:cNvPr id="1384" name="Google Shape;1384;p41"/>
          <p:cNvSpPr/>
          <p:nvPr/>
        </p:nvSpPr>
        <p:spPr>
          <a:xfrm>
            <a:off x="4796825" y="899488"/>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pic>
        <p:nvPicPr>
          <p:cNvPr id="1385" name="Google Shape;1385;p41"/>
          <p:cNvPicPr preferRelativeResize="0"/>
          <p:nvPr/>
        </p:nvPicPr>
        <p:blipFill>
          <a:blip r:embed="rId5">
            <a:alphaModFix/>
          </a:blip>
          <a:stretch>
            <a:fillRect/>
          </a:stretch>
        </p:blipFill>
        <p:spPr>
          <a:xfrm>
            <a:off x="3101375" y="1631038"/>
            <a:ext cx="166650" cy="196950"/>
          </a:xfrm>
          <a:prstGeom prst="rect">
            <a:avLst/>
          </a:prstGeom>
          <a:noFill/>
          <a:ln>
            <a:noFill/>
          </a:ln>
        </p:spPr>
      </p:pic>
      <p:pic>
        <p:nvPicPr>
          <p:cNvPr id="1386" name="Google Shape;1386;p41"/>
          <p:cNvPicPr preferRelativeResize="0"/>
          <p:nvPr/>
        </p:nvPicPr>
        <p:blipFill>
          <a:blip r:embed="rId5">
            <a:alphaModFix/>
          </a:blip>
          <a:stretch>
            <a:fillRect/>
          </a:stretch>
        </p:blipFill>
        <p:spPr>
          <a:xfrm>
            <a:off x="3812550" y="1631038"/>
            <a:ext cx="166650" cy="196950"/>
          </a:xfrm>
          <a:prstGeom prst="rect">
            <a:avLst/>
          </a:prstGeom>
          <a:noFill/>
          <a:ln>
            <a:noFill/>
          </a:ln>
        </p:spPr>
      </p:pic>
      <p:pic>
        <p:nvPicPr>
          <p:cNvPr id="1387" name="Google Shape;1387;p41"/>
          <p:cNvPicPr preferRelativeResize="0"/>
          <p:nvPr/>
        </p:nvPicPr>
        <p:blipFill>
          <a:blip r:embed="rId5">
            <a:alphaModFix/>
          </a:blip>
          <a:stretch>
            <a:fillRect/>
          </a:stretch>
        </p:blipFill>
        <p:spPr>
          <a:xfrm>
            <a:off x="4519325" y="1631038"/>
            <a:ext cx="166650" cy="196950"/>
          </a:xfrm>
          <a:prstGeom prst="rect">
            <a:avLst/>
          </a:prstGeom>
          <a:noFill/>
          <a:ln>
            <a:noFill/>
          </a:ln>
        </p:spPr>
      </p:pic>
      <p:pic>
        <p:nvPicPr>
          <p:cNvPr id="1388" name="Google Shape;1388;p41"/>
          <p:cNvPicPr preferRelativeResize="0"/>
          <p:nvPr/>
        </p:nvPicPr>
        <p:blipFill>
          <a:blip r:embed="rId5">
            <a:alphaModFix/>
          </a:blip>
          <a:stretch>
            <a:fillRect/>
          </a:stretch>
        </p:blipFill>
        <p:spPr>
          <a:xfrm>
            <a:off x="5226100" y="1631038"/>
            <a:ext cx="166650" cy="196950"/>
          </a:xfrm>
          <a:prstGeom prst="rect">
            <a:avLst/>
          </a:prstGeom>
          <a:noFill/>
          <a:ln>
            <a:noFill/>
          </a:ln>
        </p:spPr>
      </p:pic>
      <p:pic>
        <p:nvPicPr>
          <p:cNvPr id="1389" name="Google Shape;1389;p41"/>
          <p:cNvPicPr preferRelativeResize="0"/>
          <p:nvPr/>
        </p:nvPicPr>
        <p:blipFill>
          <a:blip r:embed="rId5">
            <a:alphaModFix/>
          </a:blip>
          <a:stretch>
            <a:fillRect/>
          </a:stretch>
        </p:blipFill>
        <p:spPr>
          <a:xfrm>
            <a:off x="5932875" y="1631038"/>
            <a:ext cx="166650" cy="196950"/>
          </a:xfrm>
          <a:prstGeom prst="rect">
            <a:avLst/>
          </a:prstGeom>
          <a:noFill/>
          <a:ln>
            <a:noFill/>
          </a:ln>
        </p:spPr>
      </p:pic>
      <p:pic>
        <p:nvPicPr>
          <p:cNvPr id="1390" name="Google Shape;1390;p41"/>
          <p:cNvPicPr preferRelativeResize="0"/>
          <p:nvPr/>
        </p:nvPicPr>
        <p:blipFill>
          <a:blip r:embed="rId5">
            <a:alphaModFix/>
          </a:blip>
          <a:stretch>
            <a:fillRect/>
          </a:stretch>
        </p:blipFill>
        <p:spPr>
          <a:xfrm>
            <a:off x="2360537" y="1631038"/>
            <a:ext cx="166650" cy="196950"/>
          </a:xfrm>
          <a:prstGeom prst="rect">
            <a:avLst/>
          </a:prstGeom>
          <a:noFill/>
          <a:ln>
            <a:noFill/>
          </a:ln>
        </p:spPr>
      </p:pic>
      <p:pic>
        <p:nvPicPr>
          <p:cNvPr id="1391" name="Google Shape;1391;p41"/>
          <p:cNvPicPr preferRelativeResize="0"/>
          <p:nvPr/>
        </p:nvPicPr>
        <p:blipFill>
          <a:blip r:embed="rId5">
            <a:alphaModFix/>
          </a:blip>
          <a:stretch>
            <a:fillRect/>
          </a:stretch>
        </p:blipFill>
        <p:spPr>
          <a:xfrm>
            <a:off x="1687825" y="1631038"/>
            <a:ext cx="166650" cy="196950"/>
          </a:xfrm>
          <a:prstGeom prst="rect">
            <a:avLst/>
          </a:prstGeom>
          <a:noFill/>
          <a:ln>
            <a:noFill/>
          </a:ln>
        </p:spPr>
      </p:pic>
      <p:cxnSp>
        <p:nvCxnSpPr>
          <p:cNvPr id="1392" name="Google Shape;1392;p41"/>
          <p:cNvCxnSpPr>
            <a:endCxn id="1393" idx="2"/>
          </p:cNvCxnSpPr>
          <p:nvPr/>
        </p:nvCxnSpPr>
        <p:spPr>
          <a:xfrm>
            <a:off x="61659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394" name="Google Shape;1394;p41"/>
          <p:cNvCxnSpPr>
            <a:stCxn id="1395" idx="0"/>
          </p:cNvCxnSpPr>
          <p:nvPr/>
        </p:nvCxnSpPr>
        <p:spPr>
          <a:xfrm rot="10800000" flipH="1">
            <a:off x="673151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95" name="Google Shape;1395;p41"/>
          <p:cNvSpPr/>
          <p:nvPr/>
        </p:nvSpPr>
        <p:spPr>
          <a:xfrm>
            <a:off x="657566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1"/>
          <p:cNvSpPr/>
          <p:nvPr/>
        </p:nvSpPr>
        <p:spPr>
          <a:xfrm>
            <a:off x="7267738"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1"/>
          <p:cNvSpPr txBox="1"/>
          <p:nvPr/>
        </p:nvSpPr>
        <p:spPr>
          <a:xfrm>
            <a:off x="7141723" y="368930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398" name="Google Shape;1398;p41"/>
          <p:cNvSpPr txBox="1"/>
          <p:nvPr/>
        </p:nvSpPr>
        <p:spPr>
          <a:xfrm>
            <a:off x="644903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393" name="Google Shape;1393;p41"/>
          <p:cNvSpPr/>
          <p:nvPr/>
        </p:nvSpPr>
        <p:spPr>
          <a:xfrm>
            <a:off x="657488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99" name="Google Shape;1399;p41"/>
          <p:cNvCxnSpPr/>
          <p:nvPr/>
        </p:nvCxnSpPr>
        <p:spPr>
          <a:xfrm rot="10800000" flipH="1">
            <a:off x="74243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400" name="Google Shape;1400;p41"/>
          <p:cNvSpPr/>
          <p:nvPr/>
        </p:nvSpPr>
        <p:spPr>
          <a:xfrm>
            <a:off x="72677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401" name="Google Shape;1401;p41"/>
          <p:cNvCxnSpPr>
            <a:stCxn id="1393" idx="6"/>
            <a:endCxn id="1400" idx="2"/>
          </p:cNvCxnSpPr>
          <p:nvPr/>
        </p:nvCxnSpPr>
        <p:spPr>
          <a:xfrm>
            <a:off x="68865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402" name="Google Shape;1402;p41"/>
          <p:cNvCxnSpPr>
            <a:stCxn id="1400" idx="6"/>
            <a:endCxn id="1403" idx="2"/>
          </p:cNvCxnSpPr>
          <p:nvPr/>
        </p:nvCxnSpPr>
        <p:spPr>
          <a:xfrm>
            <a:off x="75794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404" name="Google Shape;1404;p41"/>
          <p:cNvCxnSpPr>
            <a:stCxn id="1405" idx="0"/>
          </p:cNvCxnSpPr>
          <p:nvPr/>
        </p:nvCxnSpPr>
        <p:spPr>
          <a:xfrm rot="10800000" flipH="1">
            <a:off x="814506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405" name="Google Shape;1405;p41"/>
          <p:cNvSpPr/>
          <p:nvPr/>
        </p:nvSpPr>
        <p:spPr>
          <a:xfrm>
            <a:off x="798921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1"/>
          <p:cNvSpPr txBox="1"/>
          <p:nvPr/>
        </p:nvSpPr>
        <p:spPr>
          <a:xfrm>
            <a:off x="786258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403" name="Google Shape;1403;p41"/>
          <p:cNvSpPr/>
          <p:nvPr/>
        </p:nvSpPr>
        <p:spPr>
          <a:xfrm>
            <a:off x="79884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407" name="Google Shape;1407;p41"/>
          <p:cNvCxnSpPr>
            <a:endCxn id="1408" idx="2"/>
          </p:cNvCxnSpPr>
          <p:nvPr/>
        </p:nvCxnSpPr>
        <p:spPr>
          <a:xfrm>
            <a:off x="6160088" y="2326063"/>
            <a:ext cx="408900" cy="0"/>
          </a:xfrm>
          <a:prstGeom prst="straightConnector1">
            <a:avLst/>
          </a:prstGeom>
          <a:noFill/>
          <a:ln w="9525" cap="flat" cmpd="sng">
            <a:solidFill>
              <a:srgbClr val="CC0000"/>
            </a:solidFill>
            <a:prstDash val="solid"/>
            <a:round/>
            <a:headEnd type="triangle" w="med" len="med"/>
            <a:tailEnd type="none" w="med" len="med"/>
          </a:ln>
        </p:spPr>
      </p:cxnSp>
      <p:sp>
        <p:nvSpPr>
          <p:cNvPr id="1408" name="Google Shape;1408;p41"/>
          <p:cNvSpPr/>
          <p:nvPr/>
        </p:nvSpPr>
        <p:spPr>
          <a:xfrm>
            <a:off x="656898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09" name="Google Shape;1409;p41"/>
          <p:cNvSpPr/>
          <p:nvPr/>
        </p:nvSpPr>
        <p:spPr>
          <a:xfrm>
            <a:off x="72618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410" name="Google Shape;1410;p41"/>
          <p:cNvCxnSpPr>
            <a:stCxn id="1408" idx="6"/>
            <a:endCxn id="1409" idx="2"/>
          </p:cNvCxnSpPr>
          <p:nvPr/>
        </p:nvCxnSpPr>
        <p:spPr>
          <a:xfrm>
            <a:off x="6880688" y="232606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411" name="Google Shape;1411;p41"/>
          <p:cNvCxnSpPr>
            <a:stCxn id="1409" idx="6"/>
            <a:endCxn id="1412" idx="2"/>
          </p:cNvCxnSpPr>
          <p:nvPr/>
        </p:nvCxnSpPr>
        <p:spPr>
          <a:xfrm>
            <a:off x="7573538" y="2326063"/>
            <a:ext cx="408900" cy="0"/>
          </a:xfrm>
          <a:prstGeom prst="straightConnector1">
            <a:avLst/>
          </a:prstGeom>
          <a:noFill/>
          <a:ln w="9525" cap="flat" cmpd="sng">
            <a:solidFill>
              <a:srgbClr val="CC0000"/>
            </a:solidFill>
            <a:prstDash val="solid"/>
            <a:round/>
            <a:headEnd type="triangle" w="med" len="med"/>
            <a:tailEnd type="none" w="med" len="med"/>
          </a:ln>
        </p:spPr>
      </p:cxnSp>
      <p:sp>
        <p:nvSpPr>
          <p:cNvPr id="1412" name="Google Shape;1412;p41"/>
          <p:cNvSpPr/>
          <p:nvPr/>
        </p:nvSpPr>
        <p:spPr>
          <a:xfrm>
            <a:off x="79825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413" name="Google Shape;1413;p41"/>
          <p:cNvCxnSpPr>
            <a:stCxn id="1395" idx="0"/>
            <a:endCxn id="1408" idx="6"/>
          </p:cNvCxnSpPr>
          <p:nvPr/>
        </p:nvCxnSpPr>
        <p:spPr>
          <a:xfrm rot="-5400000">
            <a:off x="6217763" y="2839663"/>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414" name="Google Shape;1414;p41"/>
          <p:cNvCxnSpPr>
            <a:endCxn id="1412" idx="6"/>
          </p:cNvCxnSpPr>
          <p:nvPr/>
        </p:nvCxnSpPr>
        <p:spPr>
          <a:xfrm rot="-5400000">
            <a:off x="7631838" y="2839363"/>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1415" name="Google Shape;1415;p41"/>
          <p:cNvCxnSpPr>
            <a:stCxn id="1396" idx="0"/>
            <a:endCxn id="1409" idx="6"/>
          </p:cNvCxnSpPr>
          <p:nvPr/>
        </p:nvCxnSpPr>
        <p:spPr>
          <a:xfrm rot="-5400000">
            <a:off x="6910288" y="2839213"/>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pic>
        <p:nvPicPr>
          <p:cNvPr id="1416" name="Google Shape;1416;p41"/>
          <p:cNvPicPr preferRelativeResize="0"/>
          <p:nvPr/>
        </p:nvPicPr>
        <p:blipFill>
          <a:blip r:embed="rId3">
            <a:alphaModFix/>
          </a:blip>
          <a:stretch>
            <a:fillRect/>
          </a:stretch>
        </p:blipFill>
        <p:spPr>
          <a:xfrm>
            <a:off x="6659828" y="2816938"/>
            <a:ext cx="141709" cy="196950"/>
          </a:xfrm>
          <a:prstGeom prst="rect">
            <a:avLst/>
          </a:prstGeom>
          <a:noFill/>
          <a:ln>
            <a:noFill/>
          </a:ln>
        </p:spPr>
      </p:pic>
      <p:pic>
        <p:nvPicPr>
          <p:cNvPr id="1417" name="Google Shape;1417;p41"/>
          <p:cNvPicPr preferRelativeResize="0"/>
          <p:nvPr/>
        </p:nvPicPr>
        <p:blipFill>
          <a:blip r:embed="rId3">
            <a:alphaModFix/>
          </a:blip>
          <a:stretch>
            <a:fillRect/>
          </a:stretch>
        </p:blipFill>
        <p:spPr>
          <a:xfrm>
            <a:off x="7352653" y="2816863"/>
            <a:ext cx="141709" cy="196950"/>
          </a:xfrm>
          <a:prstGeom prst="rect">
            <a:avLst/>
          </a:prstGeom>
          <a:noFill/>
          <a:ln>
            <a:noFill/>
          </a:ln>
        </p:spPr>
      </p:pic>
      <p:pic>
        <p:nvPicPr>
          <p:cNvPr id="1418" name="Google Shape;1418;p41"/>
          <p:cNvPicPr preferRelativeResize="0"/>
          <p:nvPr/>
        </p:nvPicPr>
        <p:blipFill>
          <a:blip r:embed="rId3">
            <a:alphaModFix/>
          </a:blip>
          <a:stretch>
            <a:fillRect/>
          </a:stretch>
        </p:blipFill>
        <p:spPr>
          <a:xfrm>
            <a:off x="8073403" y="2813188"/>
            <a:ext cx="141709" cy="196950"/>
          </a:xfrm>
          <a:prstGeom prst="rect">
            <a:avLst/>
          </a:prstGeom>
          <a:noFill/>
          <a:ln>
            <a:noFill/>
          </a:ln>
        </p:spPr>
      </p:pic>
      <p:pic>
        <p:nvPicPr>
          <p:cNvPr id="1419" name="Google Shape;1419;p41"/>
          <p:cNvPicPr preferRelativeResize="0"/>
          <p:nvPr/>
        </p:nvPicPr>
        <p:blipFill>
          <a:blip r:embed="rId4">
            <a:alphaModFix/>
          </a:blip>
          <a:stretch>
            <a:fillRect/>
          </a:stretch>
        </p:blipFill>
        <p:spPr>
          <a:xfrm>
            <a:off x="6641462" y="2227588"/>
            <a:ext cx="166650" cy="196950"/>
          </a:xfrm>
          <a:prstGeom prst="rect">
            <a:avLst/>
          </a:prstGeom>
          <a:noFill/>
          <a:ln>
            <a:noFill/>
          </a:ln>
        </p:spPr>
      </p:pic>
      <p:pic>
        <p:nvPicPr>
          <p:cNvPr id="1420" name="Google Shape;1420;p41"/>
          <p:cNvPicPr preferRelativeResize="0"/>
          <p:nvPr/>
        </p:nvPicPr>
        <p:blipFill>
          <a:blip r:embed="rId4">
            <a:alphaModFix/>
          </a:blip>
          <a:stretch>
            <a:fillRect/>
          </a:stretch>
        </p:blipFill>
        <p:spPr>
          <a:xfrm>
            <a:off x="7334287" y="2227588"/>
            <a:ext cx="166650" cy="196950"/>
          </a:xfrm>
          <a:prstGeom prst="rect">
            <a:avLst/>
          </a:prstGeom>
          <a:noFill/>
          <a:ln>
            <a:noFill/>
          </a:ln>
        </p:spPr>
      </p:pic>
      <p:pic>
        <p:nvPicPr>
          <p:cNvPr id="1421" name="Google Shape;1421;p41"/>
          <p:cNvPicPr preferRelativeResize="0"/>
          <p:nvPr/>
        </p:nvPicPr>
        <p:blipFill>
          <a:blip r:embed="rId4">
            <a:alphaModFix/>
          </a:blip>
          <a:stretch>
            <a:fillRect/>
          </a:stretch>
        </p:blipFill>
        <p:spPr>
          <a:xfrm>
            <a:off x="8055037" y="2227588"/>
            <a:ext cx="166650" cy="196950"/>
          </a:xfrm>
          <a:prstGeom prst="rect">
            <a:avLst/>
          </a:prstGeom>
          <a:noFill/>
          <a:ln>
            <a:noFill/>
          </a:ln>
        </p:spPr>
      </p:pic>
      <p:sp>
        <p:nvSpPr>
          <p:cNvPr id="1422" name="Google Shape;1422;p41"/>
          <p:cNvSpPr/>
          <p:nvPr/>
        </p:nvSpPr>
        <p:spPr>
          <a:xfrm>
            <a:off x="656900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423" name="Google Shape;1423;p41"/>
          <p:cNvSpPr/>
          <p:nvPr/>
        </p:nvSpPr>
        <p:spPr>
          <a:xfrm>
            <a:off x="72618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424" name="Google Shape;1424;p41"/>
          <p:cNvSpPr/>
          <p:nvPr/>
        </p:nvSpPr>
        <p:spPr>
          <a:xfrm>
            <a:off x="79825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1425" name="Google Shape;1425;p41"/>
          <p:cNvCxnSpPr>
            <a:endCxn id="1422" idx="4"/>
          </p:cNvCxnSpPr>
          <p:nvPr/>
        </p:nvCxnSpPr>
        <p:spPr>
          <a:xfrm rot="10800000" flipH="1">
            <a:off x="672095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426" name="Google Shape;1426;p41"/>
          <p:cNvCxnSpPr>
            <a:endCxn id="1423" idx="4"/>
          </p:cNvCxnSpPr>
          <p:nvPr/>
        </p:nvCxnSpPr>
        <p:spPr>
          <a:xfrm rot="10800000" flipH="1">
            <a:off x="74138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427" name="Google Shape;1427;p41"/>
          <p:cNvCxnSpPr>
            <a:endCxn id="1424" idx="4"/>
          </p:cNvCxnSpPr>
          <p:nvPr/>
        </p:nvCxnSpPr>
        <p:spPr>
          <a:xfrm rot="10800000" flipH="1">
            <a:off x="81345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428" name="Google Shape;1428;p41"/>
          <p:cNvCxnSpPr>
            <a:stCxn id="1422" idx="0"/>
            <a:endCxn id="1384" idx="4"/>
          </p:cNvCxnSpPr>
          <p:nvPr/>
        </p:nvCxnSpPr>
        <p:spPr>
          <a:xfrm rot="10800000">
            <a:off x="4952750" y="1219663"/>
            <a:ext cx="1772100" cy="349800"/>
          </a:xfrm>
          <a:prstGeom prst="straightConnector1">
            <a:avLst/>
          </a:prstGeom>
          <a:noFill/>
          <a:ln w="9525" cap="flat" cmpd="sng">
            <a:solidFill>
              <a:srgbClr val="000000"/>
            </a:solidFill>
            <a:prstDash val="solid"/>
            <a:round/>
            <a:headEnd type="none" w="med" len="med"/>
            <a:tailEnd type="triangle" w="med" len="med"/>
          </a:ln>
        </p:spPr>
      </p:cxnSp>
      <p:cxnSp>
        <p:nvCxnSpPr>
          <p:cNvPr id="1429" name="Google Shape;1429;p41"/>
          <p:cNvCxnSpPr>
            <a:stCxn id="1423" idx="0"/>
            <a:endCxn id="1384" idx="4"/>
          </p:cNvCxnSpPr>
          <p:nvPr/>
        </p:nvCxnSpPr>
        <p:spPr>
          <a:xfrm rot="10800000">
            <a:off x="4952600" y="1219663"/>
            <a:ext cx="2465100" cy="349800"/>
          </a:xfrm>
          <a:prstGeom prst="straightConnector1">
            <a:avLst/>
          </a:prstGeom>
          <a:noFill/>
          <a:ln w="9525" cap="flat" cmpd="sng">
            <a:solidFill>
              <a:srgbClr val="000000"/>
            </a:solidFill>
            <a:prstDash val="solid"/>
            <a:round/>
            <a:headEnd type="none" w="med" len="med"/>
            <a:tailEnd type="triangle" w="med" len="med"/>
          </a:ln>
        </p:spPr>
      </p:cxnSp>
      <p:cxnSp>
        <p:nvCxnSpPr>
          <p:cNvPr id="1430" name="Google Shape;1430;p41"/>
          <p:cNvCxnSpPr>
            <a:stCxn id="1424" idx="0"/>
            <a:endCxn id="1384" idx="4"/>
          </p:cNvCxnSpPr>
          <p:nvPr/>
        </p:nvCxnSpPr>
        <p:spPr>
          <a:xfrm rot="10800000">
            <a:off x="4952700" y="1219663"/>
            <a:ext cx="3185700" cy="349800"/>
          </a:xfrm>
          <a:prstGeom prst="straightConnector1">
            <a:avLst/>
          </a:prstGeom>
          <a:noFill/>
          <a:ln w="9525" cap="flat" cmpd="sng">
            <a:solidFill>
              <a:srgbClr val="000000"/>
            </a:solidFill>
            <a:prstDash val="solid"/>
            <a:round/>
            <a:headEnd type="none" w="med" len="med"/>
            <a:tailEnd type="triangle" w="med" len="med"/>
          </a:ln>
        </p:spPr>
      </p:cxnSp>
      <p:cxnSp>
        <p:nvCxnSpPr>
          <p:cNvPr id="1431" name="Google Shape;1431;p41"/>
          <p:cNvCxnSpPr>
            <a:endCxn id="1422" idx="2"/>
          </p:cNvCxnSpPr>
          <p:nvPr/>
        </p:nvCxnSpPr>
        <p:spPr>
          <a:xfrm rot="5400000" flipH="1">
            <a:off x="6134300" y="2164213"/>
            <a:ext cx="1016700" cy="147300"/>
          </a:xfrm>
          <a:prstGeom prst="curvedConnector4">
            <a:avLst>
              <a:gd name="adj1" fmla="val 29784"/>
              <a:gd name="adj2" fmla="val 261660"/>
            </a:avLst>
          </a:prstGeom>
          <a:noFill/>
          <a:ln w="9525" cap="flat" cmpd="sng">
            <a:solidFill>
              <a:srgbClr val="3D85C6"/>
            </a:solidFill>
            <a:prstDash val="solid"/>
            <a:round/>
            <a:headEnd type="none" w="med" len="med"/>
            <a:tailEnd type="triangle" w="med" len="med"/>
          </a:ln>
        </p:spPr>
      </p:cxnSp>
      <p:cxnSp>
        <p:nvCxnSpPr>
          <p:cNvPr id="1432" name="Google Shape;1432;p41"/>
          <p:cNvCxnSpPr>
            <a:endCxn id="1423" idx="2"/>
          </p:cNvCxnSpPr>
          <p:nvPr/>
        </p:nvCxnSpPr>
        <p:spPr>
          <a:xfrm rot="5400000" flipH="1">
            <a:off x="6835100" y="2156263"/>
            <a:ext cx="1011900" cy="158400"/>
          </a:xfrm>
          <a:prstGeom prst="curvedConnector4">
            <a:avLst>
              <a:gd name="adj1" fmla="val 26960"/>
              <a:gd name="adj2" fmla="val 250331"/>
            </a:avLst>
          </a:prstGeom>
          <a:noFill/>
          <a:ln w="9525" cap="flat" cmpd="sng">
            <a:solidFill>
              <a:srgbClr val="3D85C6"/>
            </a:solidFill>
            <a:prstDash val="solid"/>
            <a:round/>
            <a:headEnd type="none" w="med" len="med"/>
            <a:tailEnd type="triangle" w="med" len="med"/>
          </a:ln>
        </p:spPr>
      </p:cxnSp>
      <p:cxnSp>
        <p:nvCxnSpPr>
          <p:cNvPr id="1433" name="Google Shape;1433;p41"/>
          <p:cNvCxnSpPr>
            <a:endCxn id="1424" idx="2"/>
          </p:cNvCxnSpPr>
          <p:nvPr/>
        </p:nvCxnSpPr>
        <p:spPr>
          <a:xfrm rot="5400000" flipH="1">
            <a:off x="7552200" y="2159863"/>
            <a:ext cx="1011900" cy="151200"/>
          </a:xfrm>
          <a:prstGeom prst="curvedConnector4">
            <a:avLst>
              <a:gd name="adj1" fmla="val 28621"/>
              <a:gd name="adj2" fmla="val 257490"/>
            </a:avLst>
          </a:prstGeom>
          <a:noFill/>
          <a:ln w="9525" cap="flat" cmpd="sng">
            <a:solidFill>
              <a:srgbClr val="3D85C6"/>
            </a:solidFill>
            <a:prstDash val="solid"/>
            <a:round/>
            <a:headEnd type="none" w="med" len="med"/>
            <a:tailEnd type="triangle" w="med" len="med"/>
          </a:ln>
        </p:spPr>
      </p:cxnSp>
      <p:pic>
        <p:nvPicPr>
          <p:cNvPr id="1434" name="Google Shape;1434;p41"/>
          <p:cNvPicPr preferRelativeResize="0"/>
          <p:nvPr/>
        </p:nvPicPr>
        <p:blipFill>
          <a:blip r:embed="rId5">
            <a:alphaModFix/>
          </a:blip>
          <a:stretch>
            <a:fillRect/>
          </a:stretch>
        </p:blipFill>
        <p:spPr>
          <a:xfrm>
            <a:off x="6641525" y="1631038"/>
            <a:ext cx="166650" cy="196950"/>
          </a:xfrm>
          <a:prstGeom prst="rect">
            <a:avLst/>
          </a:prstGeom>
          <a:noFill/>
          <a:ln>
            <a:noFill/>
          </a:ln>
        </p:spPr>
      </p:pic>
      <p:pic>
        <p:nvPicPr>
          <p:cNvPr id="1435" name="Google Shape;1435;p41"/>
          <p:cNvPicPr preferRelativeResize="0"/>
          <p:nvPr/>
        </p:nvPicPr>
        <p:blipFill>
          <a:blip r:embed="rId5">
            <a:alphaModFix/>
          </a:blip>
          <a:stretch>
            <a:fillRect/>
          </a:stretch>
        </p:blipFill>
        <p:spPr>
          <a:xfrm>
            <a:off x="7348300" y="1631038"/>
            <a:ext cx="166650" cy="196950"/>
          </a:xfrm>
          <a:prstGeom prst="rect">
            <a:avLst/>
          </a:prstGeom>
          <a:noFill/>
          <a:ln>
            <a:noFill/>
          </a:ln>
        </p:spPr>
      </p:pic>
      <p:pic>
        <p:nvPicPr>
          <p:cNvPr id="1436" name="Google Shape;1436;p41"/>
          <p:cNvPicPr preferRelativeResize="0"/>
          <p:nvPr/>
        </p:nvPicPr>
        <p:blipFill>
          <a:blip r:embed="rId5">
            <a:alphaModFix/>
          </a:blip>
          <a:stretch>
            <a:fillRect/>
          </a:stretch>
        </p:blipFill>
        <p:spPr>
          <a:xfrm>
            <a:off x="8055075" y="1631038"/>
            <a:ext cx="166650" cy="196950"/>
          </a:xfrm>
          <a:prstGeom prst="rect">
            <a:avLst/>
          </a:prstGeom>
          <a:noFill/>
          <a:ln>
            <a:noFill/>
          </a:ln>
        </p:spPr>
      </p:pic>
      <p:sp>
        <p:nvSpPr>
          <p:cNvPr id="1437" name="Google Shape;1437;p41"/>
          <p:cNvSpPr txBox="1"/>
          <p:nvPr/>
        </p:nvSpPr>
        <p:spPr>
          <a:xfrm>
            <a:off x="611400" y="1924925"/>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LSTM layer </a:t>
            </a:r>
            <a:endParaRPr>
              <a:latin typeface="Times New Roman"/>
              <a:ea typeface="Times New Roman"/>
              <a:cs typeface="Times New Roman"/>
              <a:sym typeface="Times New Roman"/>
            </a:endParaRPr>
          </a:p>
        </p:txBody>
      </p:sp>
      <p:sp>
        <p:nvSpPr>
          <p:cNvPr id="1438" name="Google Shape;1438;p41"/>
          <p:cNvSpPr txBox="1"/>
          <p:nvPr/>
        </p:nvSpPr>
        <p:spPr>
          <a:xfrm>
            <a:off x="2306338" y="838000"/>
            <a:ext cx="10479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Attention layer</a:t>
            </a:r>
            <a:endParaRPr>
              <a:latin typeface="Times New Roman"/>
              <a:ea typeface="Times New Roman"/>
              <a:cs typeface="Times New Roman"/>
              <a:sym typeface="Times New Roman"/>
            </a:endParaRPr>
          </a:p>
        </p:txBody>
      </p:sp>
      <p:sp>
        <p:nvSpPr>
          <p:cNvPr id="1439" name="Google Shape;1439;p41"/>
          <p:cNvSpPr txBox="1"/>
          <p:nvPr/>
        </p:nvSpPr>
        <p:spPr>
          <a:xfrm>
            <a:off x="737675" y="3624163"/>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CNN</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layer</a:t>
            </a:r>
            <a:endParaRPr>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42"/>
          <p:cNvSpPr/>
          <p:nvPr/>
        </p:nvSpPr>
        <p:spPr>
          <a:xfrm>
            <a:off x="226145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L</a:t>
            </a:r>
            <a:endParaRPr/>
          </a:p>
        </p:txBody>
      </p:sp>
      <p:sp>
        <p:nvSpPr>
          <p:cNvPr id="1445" name="Google Shape;1445;p42"/>
          <p:cNvSpPr/>
          <p:nvPr/>
        </p:nvSpPr>
        <p:spPr>
          <a:xfrm>
            <a:off x="284500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1446" name="Google Shape;1446;p42"/>
          <p:cNvCxnSpPr>
            <a:stCxn id="1444" idx="3"/>
            <a:endCxn id="1445" idx="1"/>
          </p:cNvCxnSpPr>
          <p:nvPr/>
        </p:nvCxnSpPr>
        <p:spPr>
          <a:xfrm>
            <a:off x="252425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47" name="Google Shape;1447;p42"/>
          <p:cNvCxnSpPr>
            <a:stCxn id="1445" idx="1"/>
            <a:endCxn id="1444" idx="3"/>
          </p:cNvCxnSpPr>
          <p:nvPr/>
        </p:nvCxnSpPr>
        <p:spPr>
          <a:xfrm rot="10800000">
            <a:off x="2524301"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1448" name="Google Shape;1448;p42"/>
          <p:cNvSpPr/>
          <p:nvPr/>
        </p:nvSpPr>
        <p:spPr>
          <a:xfrm>
            <a:off x="346143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1449" name="Google Shape;1449;p42"/>
          <p:cNvSpPr/>
          <p:nvPr/>
        </p:nvSpPr>
        <p:spPr>
          <a:xfrm>
            <a:off x="404498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1450" name="Google Shape;1450;p42"/>
          <p:cNvCxnSpPr>
            <a:stCxn id="1448" idx="3"/>
            <a:endCxn id="1449" idx="1"/>
          </p:cNvCxnSpPr>
          <p:nvPr/>
        </p:nvCxnSpPr>
        <p:spPr>
          <a:xfrm>
            <a:off x="372423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51" name="Google Shape;1451;p42"/>
          <p:cNvCxnSpPr>
            <a:stCxn id="1449" idx="1"/>
            <a:endCxn id="1448" idx="3"/>
          </p:cNvCxnSpPr>
          <p:nvPr/>
        </p:nvCxnSpPr>
        <p:spPr>
          <a:xfrm rot="10800000">
            <a:off x="3724281"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1452" name="Google Shape;1452;p42"/>
          <p:cNvCxnSpPr/>
          <p:nvPr/>
        </p:nvCxnSpPr>
        <p:spPr>
          <a:xfrm>
            <a:off x="3124363"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53" name="Google Shape;1453;p42"/>
          <p:cNvCxnSpPr/>
          <p:nvPr/>
        </p:nvCxnSpPr>
        <p:spPr>
          <a:xfrm rot="10800000">
            <a:off x="3124291" y="26386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1454" name="Google Shape;1454;p42"/>
          <p:cNvSpPr/>
          <p:nvPr/>
        </p:nvSpPr>
        <p:spPr>
          <a:xfrm>
            <a:off x="462853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1455" name="Google Shape;1455;p42"/>
          <p:cNvCxnSpPr>
            <a:endCxn id="1454" idx="1"/>
          </p:cNvCxnSpPr>
          <p:nvPr/>
        </p:nvCxnSpPr>
        <p:spPr>
          <a:xfrm>
            <a:off x="430783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56" name="Google Shape;1456;p42"/>
          <p:cNvCxnSpPr>
            <a:stCxn id="1454" idx="1"/>
          </p:cNvCxnSpPr>
          <p:nvPr/>
        </p:nvCxnSpPr>
        <p:spPr>
          <a:xfrm rot="10800000">
            <a:off x="4307832"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1457" name="Google Shape;1457;p42"/>
          <p:cNvSpPr/>
          <p:nvPr/>
        </p:nvSpPr>
        <p:spPr>
          <a:xfrm>
            <a:off x="524496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1458" name="Google Shape;1458;p42"/>
          <p:cNvSpPr/>
          <p:nvPr/>
        </p:nvSpPr>
        <p:spPr>
          <a:xfrm>
            <a:off x="5828513"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1459" name="Google Shape;1459;p42"/>
          <p:cNvCxnSpPr>
            <a:stCxn id="1457" idx="3"/>
            <a:endCxn id="1458" idx="1"/>
          </p:cNvCxnSpPr>
          <p:nvPr/>
        </p:nvCxnSpPr>
        <p:spPr>
          <a:xfrm>
            <a:off x="550776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60" name="Google Shape;1460;p42"/>
          <p:cNvCxnSpPr>
            <a:stCxn id="1458" idx="1"/>
            <a:endCxn id="1457" idx="3"/>
          </p:cNvCxnSpPr>
          <p:nvPr/>
        </p:nvCxnSpPr>
        <p:spPr>
          <a:xfrm rot="10800000">
            <a:off x="5507813"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1461" name="Google Shape;1461;p42"/>
          <p:cNvCxnSpPr/>
          <p:nvPr/>
        </p:nvCxnSpPr>
        <p:spPr>
          <a:xfrm>
            <a:off x="4907895"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62" name="Google Shape;1462;p42"/>
          <p:cNvCxnSpPr/>
          <p:nvPr/>
        </p:nvCxnSpPr>
        <p:spPr>
          <a:xfrm rot="10800000">
            <a:off x="4907822" y="263869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1463" name="Google Shape;1463;p42"/>
          <p:cNvCxnSpPr>
            <a:stCxn id="1444" idx="0"/>
            <a:endCxn id="1464" idx="2"/>
          </p:cNvCxnSpPr>
          <p:nvPr/>
        </p:nvCxnSpPr>
        <p:spPr>
          <a:xfrm rot="10800000">
            <a:off x="2392850"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5" name="Google Shape;1465;p42"/>
          <p:cNvCxnSpPr/>
          <p:nvPr/>
        </p:nvCxnSpPr>
        <p:spPr>
          <a:xfrm rot="10800000">
            <a:off x="297646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6" name="Google Shape;1466;p42"/>
          <p:cNvCxnSpPr/>
          <p:nvPr/>
        </p:nvCxnSpPr>
        <p:spPr>
          <a:xfrm rot="10800000">
            <a:off x="3592892"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7" name="Google Shape;1467;p42"/>
          <p:cNvCxnSpPr/>
          <p:nvPr/>
        </p:nvCxnSpPr>
        <p:spPr>
          <a:xfrm rot="10800000">
            <a:off x="417644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8" name="Google Shape;1468;p42"/>
          <p:cNvCxnSpPr/>
          <p:nvPr/>
        </p:nvCxnSpPr>
        <p:spPr>
          <a:xfrm rot="10800000">
            <a:off x="4759994"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9" name="Google Shape;1469;p42"/>
          <p:cNvCxnSpPr/>
          <p:nvPr/>
        </p:nvCxnSpPr>
        <p:spPr>
          <a:xfrm rot="10800000">
            <a:off x="5376423"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70" name="Google Shape;1470;p42"/>
          <p:cNvCxnSpPr/>
          <p:nvPr/>
        </p:nvCxnSpPr>
        <p:spPr>
          <a:xfrm rot="10800000">
            <a:off x="5959974" y="2086758"/>
            <a:ext cx="0" cy="318900"/>
          </a:xfrm>
          <a:prstGeom prst="straightConnector1">
            <a:avLst/>
          </a:prstGeom>
          <a:noFill/>
          <a:ln w="19050" cap="flat" cmpd="sng">
            <a:solidFill>
              <a:srgbClr val="000000"/>
            </a:solidFill>
            <a:prstDash val="solid"/>
            <a:round/>
            <a:headEnd type="none" w="med" len="med"/>
            <a:tailEnd type="triangle" w="med" len="med"/>
          </a:ln>
        </p:spPr>
      </p:cxnSp>
      <p:sp>
        <p:nvSpPr>
          <p:cNvPr id="1471" name="Google Shape;1471;p42"/>
          <p:cNvSpPr/>
          <p:nvPr/>
        </p:nvSpPr>
        <p:spPr>
          <a:xfrm>
            <a:off x="2261600" y="1710564"/>
            <a:ext cx="3822000" cy="3756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sp>
        <p:nvSpPr>
          <p:cNvPr id="1472" name="Google Shape;1472;p42"/>
          <p:cNvSpPr/>
          <p:nvPr/>
        </p:nvSpPr>
        <p:spPr>
          <a:xfrm>
            <a:off x="2262499" y="1093950"/>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1473" name="Google Shape;1473;p42"/>
          <p:cNvSpPr/>
          <p:nvPr/>
        </p:nvSpPr>
        <p:spPr>
          <a:xfrm>
            <a:off x="2261449" y="629575"/>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cxnSp>
        <p:nvCxnSpPr>
          <p:cNvPr id="1474" name="Google Shape;1474;p42"/>
          <p:cNvCxnSpPr>
            <a:stCxn id="1471" idx="0"/>
          </p:cNvCxnSpPr>
          <p:nvPr/>
        </p:nvCxnSpPr>
        <p:spPr>
          <a:xfrm rot="10800000" flipH="1">
            <a:off x="4172600" y="1426764"/>
            <a:ext cx="3900" cy="283800"/>
          </a:xfrm>
          <a:prstGeom prst="straightConnector1">
            <a:avLst/>
          </a:prstGeom>
          <a:noFill/>
          <a:ln w="19050" cap="flat" cmpd="sng">
            <a:solidFill>
              <a:srgbClr val="000000"/>
            </a:solidFill>
            <a:prstDash val="solid"/>
            <a:round/>
            <a:headEnd type="none" w="med" len="med"/>
            <a:tailEnd type="triangle" w="med" len="med"/>
          </a:ln>
        </p:spPr>
      </p:cxnSp>
      <p:cxnSp>
        <p:nvCxnSpPr>
          <p:cNvPr id="1475" name="Google Shape;1475;p42"/>
          <p:cNvCxnSpPr>
            <a:stCxn id="1476" idx="0"/>
            <a:endCxn id="1444" idx="2"/>
          </p:cNvCxnSpPr>
          <p:nvPr/>
        </p:nvCxnSpPr>
        <p:spPr>
          <a:xfrm rot="10800000">
            <a:off x="239285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76" name="Google Shape;1476;p42"/>
          <p:cNvSpPr/>
          <p:nvPr/>
        </p:nvSpPr>
        <p:spPr>
          <a:xfrm>
            <a:off x="2261450"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2"/>
          <p:cNvSpPr/>
          <p:nvPr/>
        </p:nvSpPr>
        <p:spPr>
          <a:xfrm>
            <a:off x="6445025" y="2479150"/>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1478" name="Google Shape;1478;p42"/>
          <p:cNvCxnSpPr/>
          <p:nvPr/>
        </p:nvCxnSpPr>
        <p:spPr>
          <a:xfrm rot="10800000" flipH="1">
            <a:off x="2392850" y="2804850"/>
            <a:ext cx="4156800" cy="186900"/>
          </a:xfrm>
          <a:prstGeom prst="bentConnector3">
            <a:avLst>
              <a:gd name="adj1" fmla="val 99999"/>
            </a:avLst>
          </a:prstGeom>
          <a:noFill/>
          <a:ln w="9525" cap="flat" cmpd="sng">
            <a:solidFill>
              <a:srgbClr val="000000"/>
            </a:solidFill>
            <a:prstDash val="solid"/>
            <a:round/>
            <a:headEnd type="none" w="med" len="med"/>
            <a:tailEnd type="triangle" w="med" len="med"/>
          </a:ln>
        </p:spPr>
      </p:cxnSp>
      <p:cxnSp>
        <p:nvCxnSpPr>
          <p:cNvPr id="1479" name="Google Shape;1479;p42"/>
          <p:cNvCxnSpPr/>
          <p:nvPr/>
        </p:nvCxnSpPr>
        <p:spPr>
          <a:xfrm rot="10800000" flipH="1">
            <a:off x="2976388" y="2805450"/>
            <a:ext cx="3669300" cy="229800"/>
          </a:xfrm>
          <a:prstGeom prst="bentConnector3">
            <a:avLst>
              <a:gd name="adj1" fmla="val 100004"/>
            </a:avLst>
          </a:prstGeom>
          <a:noFill/>
          <a:ln w="9525" cap="flat" cmpd="sng">
            <a:solidFill>
              <a:srgbClr val="000000"/>
            </a:solidFill>
            <a:prstDash val="solid"/>
            <a:round/>
            <a:headEnd type="none" w="med" len="med"/>
            <a:tailEnd type="triangle" w="med" len="med"/>
          </a:ln>
        </p:spPr>
      </p:cxnSp>
      <p:cxnSp>
        <p:nvCxnSpPr>
          <p:cNvPr id="1480" name="Google Shape;1480;p42"/>
          <p:cNvCxnSpPr/>
          <p:nvPr/>
        </p:nvCxnSpPr>
        <p:spPr>
          <a:xfrm rot="10800000" flipH="1">
            <a:off x="3592775" y="2798125"/>
            <a:ext cx="3156600" cy="293100"/>
          </a:xfrm>
          <a:prstGeom prst="bentConnector3">
            <a:avLst>
              <a:gd name="adj1" fmla="val 100002"/>
            </a:avLst>
          </a:prstGeom>
          <a:noFill/>
          <a:ln w="9525" cap="flat" cmpd="sng">
            <a:solidFill>
              <a:srgbClr val="000000"/>
            </a:solidFill>
            <a:prstDash val="solid"/>
            <a:round/>
            <a:headEnd type="none" w="med" len="med"/>
            <a:tailEnd type="triangle" w="med" len="med"/>
          </a:ln>
        </p:spPr>
      </p:cxnSp>
      <p:cxnSp>
        <p:nvCxnSpPr>
          <p:cNvPr id="1481" name="Google Shape;1481;p42"/>
          <p:cNvCxnSpPr>
            <a:endCxn id="1477" idx="2"/>
          </p:cNvCxnSpPr>
          <p:nvPr/>
        </p:nvCxnSpPr>
        <p:spPr>
          <a:xfrm rot="10800000" flipH="1">
            <a:off x="4172675" y="2798050"/>
            <a:ext cx="2726100" cy="345000"/>
          </a:xfrm>
          <a:prstGeom prst="bentConnector2">
            <a:avLst/>
          </a:prstGeom>
          <a:noFill/>
          <a:ln w="9525" cap="flat" cmpd="sng">
            <a:solidFill>
              <a:srgbClr val="000000"/>
            </a:solidFill>
            <a:prstDash val="solid"/>
            <a:round/>
            <a:headEnd type="none" w="med" len="med"/>
            <a:tailEnd type="triangle" w="med" len="med"/>
          </a:ln>
        </p:spPr>
      </p:cxnSp>
      <p:cxnSp>
        <p:nvCxnSpPr>
          <p:cNvPr id="1482" name="Google Shape;1482;p42"/>
          <p:cNvCxnSpPr/>
          <p:nvPr/>
        </p:nvCxnSpPr>
        <p:spPr>
          <a:xfrm rot="10800000" flipH="1">
            <a:off x="4759775" y="2804725"/>
            <a:ext cx="2293200" cy="402900"/>
          </a:xfrm>
          <a:prstGeom prst="bentConnector3">
            <a:avLst>
              <a:gd name="adj1" fmla="val 99996"/>
            </a:avLst>
          </a:prstGeom>
          <a:noFill/>
          <a:ln w="9525" cap="flat" cmpd="sng">
            <a:solidFill>
              <a:srgbClr val="000000"/>
            </a:solidFill>
            <a:prstDash val="solid"/>
            <a:round/>
            <a:headEnd type="none" w="med" len="med"/>
            <a:tailEnd type="triangle" w="med" len="med"/>
          </a:ln>
        </p:spPr>
      </p:cxnSp>
      <p:cxnSp>
        <p:nvCxnSpPr>
          <p:cNvPr id="1483" name="Google Shape;1483;p42"/>
          <p:cNvCxnSpPr/>
          <p:nvPr/>
        </p:nvCxnSpPr>
        <p:spPr>
          <a:xfrm rot="10800000" flipH="1">
            <a:off x="5376338" y="2804975"/>
            <a:ext cx="1787400" cy="466800"/>
          </a:xfrm>
          <a:prstGeom prst="bentConnector3">
            <a:avLst>
              <a:gd name="adj1" fmla="val 100008"/>
            </a:avLst>
          </a:prstGeom>
          <a:noFill/>
          <a:ln w="9525" cap="flat" cmpd="sng">
            <a:solidFill>
              <a:srgbClr val="000000"/>
            </a:solidFill>
            <a:prstDash val="solid"/>
            <a:round/>
            <a:headEnd type="none" w="med" len="med"/>
            <a:tailEnd type="triangle" w="med" len="med"/>
          </a:ln>
        </p:spPr>
      </p:cxnSp>
      <p:cxnSp>
        <p:nvCxnSpPr>
          <p:cNvPr id="1484" name="Google Shape;1484;p42"/>
          <p:cNvCxnSpPr/>
          <p:nvPr/>
        </p:nvCxnSpPr>
        <p:spPr>
          <a:xfrm rot="10800000" flipH="1">
            <a:off x="5959888" y="2804938"/>
            <a:ext cx="1329900" cy="519300"/>
          </a:xfrm>
          <a:prstGeom prst="bentConnector3">
            <a:avLst>
              <a:gd name="adj1" fmla="val 99993"/>
            </a:avLst>
          </a:prstGeom>
          <a:noFill/>
          <a:ln w="9525" cap="flat" cmpd="sng">
            <a:solidFill>
              <a:srgbClr val="000000"/>
            </a:solidFill>
            <a:prstDash val="solid"/>
            <a:round/>
            <a:headEnd type="none" w="med" len="med"/>
            <a:tailEnd type="triangle" w="med" len="med"/>
          </a:ln>
        </p:spPr>
      </p:cxnSp>
      <p:cxnSp>
        <p:nvCxnSpPr>
          <p:cNvPr id="1485" name="Google Shape;1485;p42"/>
          <p:cNvCxnSpPr>
            <a:stCxn id="1486" idx="0"/>
          </p:cNvCxnSpPr>
          <p:nvPr/>
        </p:nvCxnSpPr>
        <p:spPr>
          <a:xfrm rot="10800000">
            <a:off x="2976475"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86" name="Google Shape;1486;p42"/>
          <p:cNvSpPr/>
          <p:nvPr/>
        </p:nvSpPr>
        <p:spPr>
          <a:xfrm>
            <a:off x="2845075"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487" name="Google Shape;1487;p42"/>
          <p:cNvCxnSpPr>
            <a:stCxn id="1488" idx="0"/>
          </p:cNvCxnSpPr>
          <p:nvPr/>
        </p:nvCxnSpPr>
        <p:spPr>
          <a:xfrm rot="10800000">
            <a:off x="359290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88" name="Google Shape;1488;p42"/>
          <p:cNvSpPr/>
          <p:nvPr/>
        </p:nvSpPr>
        <p:spPr>
          <a:xfrm>
            <a:off x="3461500"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9" name="Google Shape;1489;p42"/>
          <p:cNvCxnSpPr>
            <a:stCxn id="1490" idx="0"/>
          </p:cNvCxnSpPr>
          <p:nvPr/>
        </p:nvCxnSpPr>
        <p:spPr>
          <a:xfrm rot="10800000">
            <a:off x="417641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90" name="Google Shape;1490;p42"/>
          <p:cNvSpPr/>
          <p:nvPr/>
        </p:nvSpPr>
        <p:spPr>
          <a:xfrm>
            <a:off x="404501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1" name="Google Shape;1491;p42"/>
          <p:cNvCxnSpPr>
            <a:stCxn id="1492" idx="0"/>
          </p:cNvCxnSpPr>
          <p:nvPr/>
        </p:nvCxnSpPr>
        <p:spPr>
          <a:xfrm rot="10800000">
            <a:off x="475993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92" name="Google Shape;1492;p42"/>
          <p:cNvSpPr/>
          <p:nvPr/>
        </p:nvSpPr>
        <p:spPr>
          <a:xfrm>
            <a:off x="4628538"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493" name="Google Shape;1493;p42"/>
          <p:cNvCxnSpPr>
            <a:stCxn id="1494" idx="0"/>
          </p:cNvCxnSpPr>
          <p:nvPr/>
        </p:nvCxnSpPr>
        <p:spPr>
          <a:xfrm rot="10800000">
            <a:off x="537636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94" name="Google Shape;1494;p42"/>
          <p:cNvSpPr/>
          <p:nvPr/>
        </p:nvSpPr>
        <p:spPr>
          <a:xfrm>
            <a:off x="524496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5" name="Google Shape;1495;p42"/>
          <p:cNvCxnSpPr>
            <a:stCxn id="1496" idx="0"/>
          </p:cNvCxnSpPr>
          <p:nvPr/>
        </p:nvCxnSpPr>
        <p:spPr>
          <a:xfrm rot="10800000">
            <a:off x="595998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96" name="Google Shape;1496;p42"/>
          <p:cNvSpPr/>
          <p:nvPr/>
        </p:nvSpPr>
        <p:spPr>
          <a:xfrm>
            <a:off x="5828588"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2"/>
          <p:cNvSpPr/>
          <p:nvPr/>
        </p:nvSpPr>
        <p:spPr>
          <a:xfrm>
            <a:off x="2389125" y="2948875"/>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2"/>
          <p:cNvSpPr/>
          <p:nvPr/>
        </p:nvSpPr>
        <p:spPr>
          <a:xfrm>
            <a:off x="5927000" y="33085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2"/>
          <p:cNvSpPr/>
          <p:nvPr/>
        </p:nvSpPr>
        <p:spPr>
          <a:xfrm>
            <a:off x="5343475" y="32442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2"/>
          <p:cNvSpPr/>
          <p:nvPr/>
        </p:nvSpPr>
        <p:spPr>
          <a:xfrm>
            <a:off x="4726200" y="31903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2"/>
          <p:cNvSpPr/>
          <p:nvPr/>
        </p:nvSpPr>
        <p:spPr>
          <a:xfrm>
            <a:off x="4142588" y="31084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2"/>
          <p:cNvSpPr/>
          <p:nvPr/>
        </p:nvSpPr>
        <p:spPr>
          <a:xfrm>
            <a:off x="3561025" y="30795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2"/>
          <p:cNvSpPr/>
          <p:nvPr/>
        </p:nvSpPr>
        <p:spPr>
          <a:xfrm>
            <a:off x="2945625" y="2998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2"/>
          <p:cNvSpPr/>
          <p:nvPr/>
        </p:nvSpPr>
        <p:spPr>
          <a:xfrm>
            <a:off x="2358525" y="2973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5" name="Google Shape;1505;p42"/>
          <p:cNvCxnSpPr>
            <a:stCxn id="1477" idx="0"/>
          </p:cNvCxnSpPr>
          <p:nvPr/>
        </p:nvCxnSpPr>
        <p:spPr>
          <a:xfrm rot="10800000">
            <a:off x="6898475" y="1419550"/>
            <a:ext cx="300" cy="1059600"/>
          </a:xfrm>
          <a:prstGeom prst="straightConnector1">
            <a:avLst/>
          </a:prstGeom>
          <a:noFill/>
          <a:ln w="19050" cap="flat" cmpd="sng">
            <a:solidFill>
              <a:schemeClr val="dk1"/>
            </a:solidFill>
            <a:prstDash val="solid"/>
            <a:round/>
            <a:headEnd type="none" w="med" len="med"/>
            <a:tailEnd type="triangle" w="med" len="med"/>
          </a:ln>
        </p:spPr>
      </p:cxnSp>
      <p:sp>
        <p:nvSpPr>
          <p:cNvPr id="1506" name="Google Shape;1506;p42"/>
          <p:cNvSpPr txBox="1"/>
          <p:nvPr/>
        </p:nvSpPr>
        <p:spPr>
          <a:xfrm>
            <a:off x="2738800" y="35439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507" name="Google Shape;1507;p42"/>
          <p:cNvSpPr txBox="1"/>
          <p:nvPr/>
        </p:nvSpPr>
        <p:spPr>
          <a:xfrm>
            <a:off x="2154675" y="35362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508" name="Google Shape;1508;p42"/>
          <p:cNvSpPr/>
          <p:nvPr/>
        </p:nvSpPr>
        <p:spPr>
          <a:xfrm>
            <a:off x="3461738"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9" name="Google Shape;1509;p42"/>
          <p:cNvSpPr/>
          <p:nvPr/>
        </p:nvSpPr>
        <p:spPr>
          <a:xfrm>
            <a:off x="4045363"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0" name="Google Shape;1510;p42"/>
          <p:cNvSpPr txBox="1"/>
          <p:nvPr/>
        </p:nvSpPr>
        <p:spPr>
          <a:xfrm>
            <a:off x="3939088" y="35440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511" name="Google Shape;1511;p42"/>
          <p:cNvSpPr txBox="1"/>
          <p:nvPr/>
        </p:nvSpPr>
        <p:spPr>
          <a:xfrm>
            <a:off x="3354963" y="35363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512" name="Google Shape;1512;p42"/>
          <p:cNvSpPr txBox="1"/>
          <p:nvPr/>
        </p:nvSpPr>
        <p:spPr>
          <a:xfrm>
            <a:off x="4523213" y="35361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513" name="Google Shape;1513;p42"/>
          <p:cNvSpPr/>
          <p:nvPr/>
        </p:nvSpPr>
        <p:spPr>
          <a:xfrm>
            <a:off x="5244425" y="3419000"/>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2"/>
          <p:cNvSpPr/>
          <p:nvPr/>
        </p:nvSpPr>
        <p:spPr>
          <a:xfrm>
            <a:off x="5827950"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5" name="Google Shape;1515;p42"/>
          <p:cNvSpPr/>
          <p:nvPr/>
        </p:nvSpPr>
        <p:spPr>
          <a:xfrm>
            <a:off x="5244775" y="341912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6" name="Google Shape;1516;p42"/>
          <p:cNvSpPr txBox="1"/>
          <p:nvPr/>
        </p:nvSpPr>
        <p:spPr>
          <a:xfrm>
            <a:off x="5138500" y="35441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517" name="Google Shape;1517;p42"/>
          <p:cNvSpPr txBox="1"/>
          <p:nvPr/>
        </p:nvSpPr>
        <p:spPr>
          <a:xfrm>
            <a:off x="5722625" y="35362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43"/>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1523" name="Google Shape;1523;p43"/>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1524" name="Google Shape;1524;p43"/>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1525" name="Google Shape;1525;p43"/>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1526" name="Google Shape;1526;p43"/>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3"/>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3"/>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3"/>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1530" name="Google Shape;1530;p43"/>
          <p:cNvCxnSpPr>
            <a:stCxn id="1529" idx="6"/>
            <a:endCxn id="1531"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1532" name="Google Shape;1532;p43"/>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1533" name="Google Shape;1533;p43"/>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1534" name="Google Shape;1534;p43"/>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3"/>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1536" name="Google Shape;1536;p43"/>
          <p:cNvCxnSpPr>
            <a:stCxn id="1537" idx="6"/>
            <a:endCxn id="1529"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1538" name="Google Shape;1538;p43"/>
          <p:cNvCxnSpPr>
            <a:stCxn id="1539" idx="6"/>
            <a:endCxn id="1529"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1540" name="Google Shape;1540;p43"/>
          <p:cNvCxnSpPr>
            <a:stCxn id="1541" idx="6"/>
            <a:endCxn id="1529"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1542" name="Google Shape;1542;p43"/>
          <p:cNvCxnSpPr>
            <a:stCxn id="1543" idx="6"/>
            <a:endCxn id="1544"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1531" name="Google Shape;1531;p43"/>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1543" name="Google Shape;1543;p43"/>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1</a:t>
            </a:r>
            <a:endParaRPr sz="1200" baseline="-25000"/>
          </a:p>
        </p:txBody>
      </p:sp>
      <p:sp>
        <p:nvSpPr>
          <p:cNvPr id="1545" name="Google Shape;1545;p43"/>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1546" name="Google Shape;1546;p43"/>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1547" name="Google Shape;1547;p43"/>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1544" name="Google Shape;1544;p43"/>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1548" name="Google Shape;1548;p43"/>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1549" name="Google Shape;1549;p43"/>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1550" name="Google Shape;1550;p43"/>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1541" name="Google Shape;1541;p43"/>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1539" name="Google Shape;1539;p43"/>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1551" name="Google Shape;1551;p43"/>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1537" name="Google Shape;1537;p43"/>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1552" name="Google Shape;1552;p43"/>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1553" name="Google Shape;1553;p43"/>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3"/>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3"/>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3"/>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7" name="Google Shape;1557;p43"/>
          <p:cNvCxnSpPr>
            <a:endCxn id="1543"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1558" name="Google Shape;1558;p43"/>
          <p:cNvCxnSpPr>
            <a:stCxn id="1526" idx="5"/>
            <a:endCxn id="1545"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1559" name="Google Shape;1559;p43"/>
          <p:cNvCxnSpPr>
            <a:stCxn id="1526" idx="5"/>
            <a:endCxn id="1546"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1560" name="Google Shape;1560;p43"/>
          <p:cNvCxnSpPr>
            <a:stCxn id="1526" idx="5"/>
            <a:endCxn id="1547"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1561" name="Google Shape;1561;p43"/>
          <p:cNvCxnSpPr>
            <a:stCxn id="1527" idx="5"/>
            <a:endCxn id="1543"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1562" name="Google Shape;1562;p43"/>
          <p:cNvCxnSpPr>
            <a:stCxn id="1527" idx="5"/>
            <a:endCxn id="1546"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1563" name="Google Shape;1563;p43"/>
          <p:cNvCxnSpPr>
            <a:stCxn id="1527" idx="6"/>
            <a:endCxn id="1545"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1564" name="Google Shape;1564;p43"/>
          <p:cNvCxnSpPr>
            <a:stCxn id="1527" idx="6"/>
            <a:endCxn id="1547"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1565" name="Google Shape;1565;p43"/>
          <p:cNvCxnSpPr>
            <a:stCxn id="1528" idx="4"/>
            <a:endCxn id="1543"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1566" name="Google Shape;1566;p43"/>
          <p:cNvCxnSpPr>
            <a:stCxn id="1528" idx="6"/>
            <a:endCxn id="1545"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1567" name="Google Shape;1567;p43"/>
          <p:cNvCxnSpPr>
            <a:stCxn id="1528" idx="6"/>
            <a:endCxn id="1546"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1568" name="Google Shape;1568;p43"/>
          <p:cNvCxnSpPr>
            <a:stCxn id="1528" idx="5"/>
            <a:endCxn id="1547"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1569" name="Google Shape;1569;p43"/>
          <p:cNvCxnSpPr>
            <a:stCxn id="1553" idx="4"/>
            <a:endCxn id="1543"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1570" name="Google Shape;1570;p43"/>
          <p:cNvCxnSpPr>
            <a:stCxn id="1553" idx="5"/>
            <a:endCxn id="1545"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1571" name="Google Shape;1571;p43"/>
          <p:cNvCxnSpPr>
            <a:stCxn id="1553" idx="6"/>
            <a:endCxn id="1546"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1572" name="Google Shape;1572;p43"/>
          <p:cNvCxnSpPr>
            <a:stCxn id="1553" idx="5"/>
            <a:endCxn id="1547"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1573" name="Google Shape;1573;p43"/>
          <p:cNvCxnSpPr>
            <a:stCxn id="1554" idx="5"/>
            <a:endCxn id="1543"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1574" name="Google Shape;1574;p43"/>
          <p:cNvCxnSpPr>
            <a:stCxn id="1554" idx="6"/>
            <a:endCxn id="1545"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1575" name="Google Shape;1575;p43"/>
          <p:cNvCxnSpPr>
            <a:stCxn id="1554" idx="5"/>
            <a:endCxn id="1546"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1576" name="Google Shape;1576;p43"/>
          <p:cNvCxnSpPr>
            <a:stCxn id="1554" idx="5"/>
            <a:endCxn id="1547"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1577" name="Google Shape;1577;p43"/>
          <p:cNvCxnSpPr>
            <a:stCxn id="1555" idx="0"/>
            <a:endCxn id="1546"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1578" name="Google Shape;1578;p43"/>
          <p:cNvCxnSpPr>
            <a:stCxn id="1555" idx="5"/>
            <a:endCxn id="1545"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1579" name="Google Shape;1579;p43"/>
          <p:cNvCxnSpPr>
            <a:stCxn id="1555" idx="6"/>
            <a:endCxn id="1546"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1580" name="Google Shape;1580;p43"/>
          <p:cNvCxnSpPr>
            <a:stCxn id="1555" idx="5"/>
            <a:endCxn id="1547"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1581" name="Google Shape;1581;p43"/>
          <p:cNvCxnSpPr>
            <a:stCxn id="1556" idx="5"/>
            <a:endCxn id="1543"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1582" name="Google Shape;1582;p43"/>
          <p:cNvCxnSpPr>
            <a:stCxn id="1556" idx="5"/>
            <a:endCxn id="1545"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1583" name="Google Shape;1583;p43"/>
          <p:cNvCxnSpPr>
            <a:stCxn id="1556" idx="5"/>
            <a:endCxn id="1546"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1584" name="Google Shape;1584;p43"/>
          <p:cNvCxnSpPr>
            <a:stCxn id="1556" idx="5"/>
            <a:endCxn id="1547"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1585" name="Google Shape;1585;p43"/>
          <p:cNvCxnSpPr>
            <a:stCxn id="1543" idx="6"/>
            <a:endCxn id="1548"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586" name="Google Shape;1586;p43"/>
          <p:cNvCxnSpPr>
            <a:stCxn id="1543" idx="6"/>
            <a:endCxn id="1549"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1587" name="Google Shape;1587;p43"/>
          <p:cNvCxnSpPr>
            <a:stCxn id="1543" idx="6"/>
            <a:endCxn id="1550"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1588" name="Google Shape;1588;p43"/>
          <p:cNvCxnSpPr>
            <a:stCxn id="1545" idx="6"/>
            <a:endCxn id="1544"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589" name="Google Shape;1589;p43"/>
          <p:cNvCxnSpPr>
            <a:stCxn id="1545" idx="6"/>
            <a:endCxn id="1548"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590" name="Google Shape;1590;p43"/>
          <p:cNvCxnSpPr>
            <a:stCxn id="1545" idx="6"/>
            <a:endCxn id="1549"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1591" name="Google Shape;1591;p43"/>
          <p:cNvCxnSpPr>
            <a:stCxn id="1545" idx="6"/>
            <a:endCxn id="1550"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592" name="Google Shape;1592;p43"/>
          <p:cNvCxnSpPr>
            <a:stCxn id="1546" idx="6"/>
            <a:endCxn id="1544"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1593" name="Google Shape;1593;p43"/>
          <p:cNvCxnSpPr>
            <a:stCxn id="1546" idx="6"/>
            <a:endCxn id="1548"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1594" name="Google Shape;1594;p43"/>
          <p:cNvCxnSpPr>
            <a:stCxn id="1546" idx="6"/>
            <a:endCxn id="1549"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1595" name="Google Shape;1595;p43"/>
          <p:cNvCxnSpPr>
            <a:stCxn id="1546" idx="6"/>
            <a:endCxn id="1550"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1596" name="Google Shape;1596;p43"/>
          <p:cNvCxnSpPr>
            <a:endCxn id="1544"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1597" name="Google Shape;1597;p43"/>
          <p:cNvCxnSpPr>
            <a:stCxn id="1547" idx="6"/>
            <a:endCxn id="1548"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598" name="Google Shape;1598;p43"/>
          <p:cNvCxnSpPr>
            <a:stCxn id="1547" idx="6"/>
            <a:endCxn id="1549"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1599" name="Google Shape;1599;p43"/>
          <p:cNvCxnSpPr>
            <a:stCxn id="1547" idx="6"/>
            <a:endCxn id="1550"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1600" name="Google Shape;1600;p43"/>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601" name="Google Shape;1601;p43"/>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602" name="Google Shape;1602;p43"/>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1603" name="Google Shape;1603;p43"/>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1604" name="Google Shape;1604;p43"/>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605" name="Google Shape;1605;p43"/>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606" name="Google Shape;1606;p43"/>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1607" name="Google Shape;1607;p43"/>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608" name="Google Shape;1608;p43"/>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1609" name="Google Shape;1609;p43"/>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1610" name="Google Shape;1610;p43"/>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1611" name="Google Shape;1611;p43"/>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1612" name="Google Shape;1612;p43"/>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1613" name="Google Shape;1613;p43"/>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614" name="Google Shape;1614;p43"/>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1615" name="Google Shape;1615;p43"/>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1616" name="Google Shape;1616;p43"/>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1617" name="Google Shape;1617;p43"/>
          <p:cNvCxnSpPr>
            <a:stCxn id="1551" idx="6"/>
            <a:endCxn id="1529"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1618" name="Google Shape;1618;p43"/>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1619" name="Google Shape;1619;p43"/>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1620" name="Google Shape;1620;p43"/>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 name="Google Shape;79;p16"/>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0" name="Google Shape;80;p16"/>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1" name="Google Shape;81;p16"/>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2" name="Google Shape;82;p16"/>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3" name="Google Shape;83;p16"/>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4" name="Google Shape;84;p16"/>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27"/>
        <p:cNvGrpSpPr/>
        <p:nvPr/>
      </p:nvGrpSpPr>
      <p:grpSpPr>
        <a:xfrm>
          <a:off x="0" y="0"/>
          <a:ext cx="0" cy="0"/>
          <a:chOff x="0" y="0"/>
          <a:chExt cx="0" cy="0"/>
        </a:xfrm>
      </p:grpSpPr>
      <p:sp>
        <p:nvSpPr>
          <p:cNvPr id="1728" name="Google Shape;1728;p45"/>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1729" name="Google Shape;1729;p45"/>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1730" name="Google Shape;1730;p45"/>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1731" name="Google Shape;1731;p45"/>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X = A</a:t>
            </a:r>
            <a:r>
              <a:rPr lang="en" baseline="30000">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1732" name="Google Shape;1732;p45"/>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5"/>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5"/>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5"/>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F4CCCC"/>
                </a:solidFill>
              </a:rPr>
              <a:t>a</a:t>
            </a:r>
            <a:r>
              <a:rPr lang="en" sz="1100" baseline="30000">
                <a:solidFill>
                  <a:srgbClr val="F4CCCC"/>
                </a:solidFill>
              </a:rPr>
              <a:t>[4]</a:t>
            </a:r>
            <a:endParaRPr sz="1600">
              <a:solidFill>
                <a:srgbClr val="F4CCCC"/>
              </a:solidFill>
            </a:endParaRPr>
          </a:p>
        </p:txBody>
      </p:sp>
      <p:cxnSp>
        <p:nvCxnSpPr>
          <p:cNvPr id="1736" name="Google Shape;1736;p45"/>
          <p:cNvCxnSpPr>
            <a:stCxn id="1735" idx="6"/>
            <a:endCxn id="1737"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1738" name="Google Shape;1738;p45"/>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1739" name="Google Shape;1739;p45"/>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1740" name="Google Shape;1740;p45"/>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5"/>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Consolas"/>
                <a:ea typeface="Consolas"/>
                <a:cs typeface="Consolas"/>
                <a:sym typeface="Consolas"/>
              </a:rPr>
              <a:t>X</a:t>
            </a:r>
            <a:endParaRPr sz="1200" b="1">
              <a:solidFill>
                <a:srgbClr val="FFFFFF"/>
              </a:solidFill>
              <a:latin typeface="Consolas"/>
              <a:ea typeface="Consolas"/>
              <a:cs typeface="Consolas"/>
              <a:sym typeface="Consolas"/>
            </a:endParaRPr>
          </a:p>
        </p:txBody>
      </p:sp>
      <p:cxnSp>
        <p:nvCxnSpPr>
          <p:cNvPr id="1742" name="Google Shape;1742;p45"/>
          <p:cNvCxnSpPr>
            <a:stCxn id="1743" idx="6"/>
            <a:endCxn id="1735"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1744" name="Google Shape;1744;p45"/>
          <p:cNvCxnSpPr>
            <a:stCxn id="1745" idx="6"/>
            <a:endCxn id="1735"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1746" name="Google Shape;1746;p45"/>
          <p:cNvCxnSpPr>
            <a:stCxn id="1747" idx="6"/>
            <a:endCxn id="1735"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1748" name="Google Shape;1748;p45"/>
          <p:cNvCxnSpPr>
            <a:stCxn id="1749" idx="6"/>
            <a:endCxn id="1750"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1737" name="Google Shape;1737;p45"/>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solidFill>
                  <a:srgbClr val="FFFFFF"/>
                </a:solidFill>
                <a:latin typeface="Consolas"/>
                <a:ea typeface="Consolas"/>
                <a:cs typeface="Consolas"/>
                <a:sym typeface="Consolas"/>
              </a:rPr>
              <a:t>Ŷ</a:t>
            </a:r>
            <a:endParaRPr sz="1200" b="1">
              <a:solidFill>
                <a:srgbClr val="FFFFFF"/>
              </a:solidFill>
              <a:latin typeface="Consolas"/>
              <a:ea typeface="Consolas"/>
              <a:cs typeface="Consolas"/>
              <a:sym typeface="Consolas"/>
            </a:endParaRPr>
          </a:p>
        </p:txBody>
      </p:sp>
      <p:sp>
        <p:nvSpPr>
          <p:cNvPr id="1749" name="Google Shape;1749;p45"/>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1</a:t>
            </a:r>
            <a:endParaRPr sz="1200" baseline="-25000">
              <a:solidFill>
                <a:srgbClr val="D9EAD3"/>
              </a:solidFill>
            </a:endParaRPr>
          </a:p>
        </p:txBody>
      </p:sp>
      <p:sp>
        <p:nvSpPr>
          <p:cNvPr id="1751" name="Google Shape;1751;p45"/>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2</a:t>
            </a:r>
            <a:endParaRPr sz="1600">
              <a:solidFill>
                <a:srgbClr val="D9EAD3"/>
              </a:solidFill>
            </a:endParaRPr>
          </a:p>
        </p:txBody>
      </p:sp>
      <p:sp>
        <p:nvSpPr>
          <p:cNvPr id="1752" name="Google Shape;1752;p45"/>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3</a:t>
            </a:r>
            <a:endParaRPr sz="1600">
              <a:solidFill>
                <a:srgbClr val="D9EAD3"/>
              </a:solidFill>
            </a:endParaRPr>
          </a:p>
        </p:txBody>
      </p:sp>
      <p:sp>
        <p:nvSpPr>
          <p:cNvPr id="1753" name="Google Shape;1753;p45"/>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n</a:t>
            </a:r>
            <a:endParaRPr sz="1100">
              <a:solidFill>
                <a:srgbClr val="D9EAD3"/>
              </a:solidFill>
            </a:endParaRPr>
          </a:p>
        </p:txBody>
      </p:sp>
      <p:sp>
        <p:nvSpPr>
          <p:cNvPr id="1750" name="Google Shape;1750;p45"/>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1</a:t>
            </a:r>
            <a:endParaRPr sz="1200" baseline="-25000">
              <a:solidFill>
                <a:srgbClr val="D9EAD3"/>
              </a:solidFill>
            </a:endParaRPr>
          </a:p>
        </p:txBody>
      </p:sp>
      <p:sp>
        <p:nvSpPr>
          <p:cNvPr id="1754" name="Google Shape;1754;p45"/>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2</a:t>
            </a:r>
            <a:endParaRPr sz="1600">
              <a:solidFill>
                <a:srgbClr val="D9EAD3"/>
              </a:solidFill>
            </a:endParaRPr>
          </a:p>
        </p:txBody>
      </p:sp>
      <p:sp>
        <p:nvSpPr>
          <p:cNvPr id="1755" name="Google Shape;1755;p45"/>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3</a:t>
            </a:r>
            <a:endParaRPr sz="1600">
              <a:solidFill>
                <a:srgbClr val="D9EAD3"/>
              </a:solidFill>
            </a:endParaRPr>
          </a:p>
        </p:txBody>
      </p:sp>
      <p:sp>
        <p:nvSpPr>
          <p:cNvPr id="1756" name="Google Shape;1756;p45"/>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n</a:t>
            </a:r>
            <a:endParaRPr sz="1600">
              <a:solidFill>
                <a:srgbClr val="D9EAD3"/>
              </a:solidFill>
            </a:endParaRPr>
          </a:p>
        </p:txBody>
      </p:sp>
      <p:sp>
        <p:nvSpPr>
          <p:cNvPr id="1747" name="Google Shape;1747;p45"/>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1</a:t>
            </a:r>
            <a:endParaRPr sz="1200" baseline="-25000">
              <a:solidFill>
                <a:srgbClr val="D9EAD3"/>
              </a:solidFill>
            </a:endParaRPr>
          </a:p>
        </p:txBody>
      </p:sp>
      <p:sp>
        <p:nvSpPr>
          <p:cNvPr id="1745" name="Google Shape;1745;p45"/>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2</a:t>
            </a:r>
            <a:endParaRPr sz="1600">
              <a:solidFill>
                <a:srgbClr val="D9EAD3"/>
              </a:solidFill>
            </a:endParaRPr>
          </a:p>
        </p:txBody>
      </p:sp>
      <p:sp>
        <p:nvSpPr>
          <p:cNvPr id="1757" name="Google Shape;1757;p45"/>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3</a:t>
            </a:r>
            <a:endParaRPr sz="1600">
              <a:solidFill>
                <a:srgbClr val="D9EAD3"/>
              </a:solidFill>
            </a:endParaRPr>
          </a:p>
        </p:txBody>
      </p:sp>
      <p:sp>
        <p:nvSpPr>
          <p:cNvPr id="1743" name="Google Shape;1743;p45"/>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n</a:t>
            </a:r>
            <a:endParaRPr sz="1600">
              <a:solidFill>
                <a:srgbClr val="D9EAD3"/>
              </a:solidFill>
            </a:endParaRPr>
          </a:p>
        </p:txBody>
      </p:sp>
      <p:cxnSp>
        <p:nvCxnSpPr>
          <p:cNvPr id="1758" name="Google Shape;1758;p45"/>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1759" name="Google Shape;1759;p45"/>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5"/>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5"/>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5"/>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63" name="Google Shape;1763;p45"/>
          <p:cNvCxnSpPr>
            <a:endCxn id="1749"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1764" name="Google Shape;1764;p45"/>
          <p:cNvCxnSpPr>
            <a:stCxn id="1732" idx="5"/>
            <a:endCxn id="1751"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1765" name="Google Shape;1765;p45"/>
          <p:cNvCxnSpPr>
            <a:stCxn id="1732" idx="5"/>
            <a:endCxn id="1752"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1766" name="Google Shape;1766;p45"/>
          <p:cNvCxnSpPr>
            <a:stCxn id="1732" idx="5"/>
            <a:endCxn id="1753"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1767" name="Google Shape;1767;p45"/>
          <p:cNvCxnSpPr>
            <a:stCxn id="1733" idx="5"/>
            <a:endCxn id="1749"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1768" name="Google Shape;1768;p45"/>
          <p:cNvCxnSpPr>
            <a:stCxn id="1733" idx="5"/>
            <a:endCxn id="1752"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1769" name="Google Shape;1769;p45"/>
          <p:cNvCxnSpPr>
            <a:stCxn id="1733" idx="6"/>
            <a:endCxn id="1751"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1770" name="Google Shape;1770;p45"/>
          <p:cNvCxnSpPr>
            <a:stCxn id="1733" idx="6"/>
            <a:endCxn id="1753"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1771" name="Google Shape;1771;p45"/>
          <p:cNvCxnSpPr>
            <a:stCxn id="1734" idx="4"/>
            <a:endCxn id="1749"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1772" name="Google Shape;1772;p45"/>
          <p:cNvCxnSpPr>
            <a:stCxn id="1734" idx="6"/>
            <a:endCxn id="1751"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1773" name="Google Shape;1773;p45"/>
          <p:cNvCxnSpPr>
            <a:stCxn id="1734" idx="6"/>
            <a:endCxn id="1752"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1774" name="Google Shape;1774;p45"/>
          <p:cNvCxnSpPr>
            <a:stCxn id="1734" idx="5"/>
            <a:endCxn id="1753"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1775" name="Google Shape;1775;p45"/>
          <p:cNvCxnSpPr>
            <a:stCxn id="1759" idx="4"/>
            <a:endCxn id="1749"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1776" name="Google Shape;1776;p45"/>
          <p:cNvCxnSpPr>
            <a:stCxn id="1759" idx="5"/>
            <a:endCxn id="1751"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1777" name="Google Shape;1777;p45"/>
          <p:cNvCxnSpPr>
            <a:stCxn id="1759" idx="6"/>
            <a:endCxn id="1752"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1778" name="Google Shape;1778;p45"/>
          <p:cNvCxnSpPr>
            <a:stCxn id="1759" idx="5"/>
            <a:endCxn id="1753"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1779" name="Google Shape;1779;p45"/>
          <p:cNvCxnSpPr>
            <a:stCxn id="1760" idx="5"/>
            <a:endCxn id="1749"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1780" name="Google Shape;1780;p45"/>
          <p:cNvCxnSpPr>
            <a:stCxn id="1760" idx="6"/>
            <a:endCxn id="1751"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1781" name="Google Shape;1781;p45"/>
          <p:cNvCxnSpPr>
            <a:stCxn id="1760" idx="5"/>
            <a:endCxn id="1752"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1782" name="Google Shape;1782;p45"/>
          <p:cNvCxnSpPr>
            <a:stCxn id="1760" idx="5"/>
            <a:endCxn id="1753"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1783" name="Google Shape;1783;p45"/>
          <p:cNvCxnSpPr>
            <a:stCxn id="1761" idx="0"/>
            <a:endCxn id="1752"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1784" name="Google Shape;1784;p45"/>
          <p:cNvCxnSpPr>
            <a:stCxn id="1761" idx="5"/>
            <a:endCxn id="1751"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1785" name="Google Shape;1785;p45"/>
          <p:cNvCxnSpPr>
            <a:stCxn id="1761" idx="6"/>
            <a:endCxn id="1752"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1786" name="Google Shape;1786;p45"/>
          <p:cNvCxnSpPr>
            <a:stCxn id="1761" idx="5"/>
            <a:endCxn id="1753"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1787" name="Google Shape;1787;p45"/>
          <p:cNvCxnSpPr>
            <a:stCxn id="1762" idx="5"/>
            <a:endCxn id="1749"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1788" name="Google Shape;1788;p45"/>
          <p:cNvCxnSpPr>
            <a:stCxn id="1762" idx="5"/>
            <a:endCxn id="1751"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1789" name="Google Shape;1789;p45"/>
          <p:cNvCxnSpPr>
            <a:stCxn id="1762" idx="5"/>
            <a:endCxn id="1752"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1790" name="Google Shape;1790;p45"/>
          <p:cNvCxnSpPr>
            <a:stCxn id="1762" idx="5"/>
            <a:endCxn id="1753"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1791" name="Google Shape;1791;p45"/>
          <p:cNvCxnSpPr>
            <a:stCxn id="1749" idx="6"/>
            <a:endCxn id="1754"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1792" name="Google Shape;1792;p45"/>
          <p:cNvCxnSpPr>
            <a:stCxn id="1749" idx="6"/>
            <a:endCxn id="1755"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1793" name="Google Shape;1793;p45"/>
          <p:cNvCxnSpPr>
            <a:stCxn id="1749" idx="6"/>
            <a:endCxn id="1756"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1794" name="Google Shape;1794;p45"/>
          <p:cNvCxnSpPr>
            <a:stCxn id="1751" idx="6"/>
            <a:endCxn id="1750"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1795" name="Google Shape;1795;p45"/>
          <p:cNvCxnSpPr>
            <a:stCxn id="1751" idx="6"/>
            <a:endCxn id="1754"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1796" name="Google Shape;1796;p45"/>
          <p:cNvCxnSpPr>
            <a:stCxn id="1751" idx="6"/>
            <a:endCxn id="1755"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1797" name="Google Shape;1797;p45"/>
          <p:cNvCxnSpPr>
            <a:stCxn id="1751" idx="6"/>
            <a:endCxn id="1756"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1798" name="Google Shape;1798;p45"/>
          <p:cNvCxnSpPr>
            <a:stCxn id="1752" idx="6"/>
            <a:endCxn id="1750"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1799" name="Google Shape;1799;p45"/>
          <p:cNvCxnSpPr>
            <a:stCxn id="1752" idx="6"/>
            <a:endCxn id="1754"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1800" name="Google Shape;1800;p45"/>
          <p:cNvCxnSpPr>
            <a:stCxn id="1752" idx="6"/>
            <a:endCxn id="1755"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1801" name="Google Shape;1801;p45"/>
          <p:cNvCxnSpPr>
            <a:stCxn id="1752" idx="6"/>
            <a:endCxn id="1756"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1802" name="Google Shape;1802;p45"/>
          <p:cNvCxnSpPr>
            <a:endCxn id="1750"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1803" name="Google Shape;1803;p45"/>
          <p:cNvCxnSpPr>
            <a:stCxn id="1753" idx="6"/>
            <a:endCxn id="1754"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1804" name="Google Shape;1804;p45"/>
          <p:cNvCxnSpPr>
            <a:stCxn id="1753" idx="6"/>
            <a:endCxn id="1755"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1805" name="Google Shape;1805;p45"/>
          <p:cNvCxnSpPr>
            <a:stCxn id="1753" idx="6"/>
            <a:endCxn id="1756"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1806" name="Google Shape;1806;p45"/>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1807" name="Google Shape;1807;p45"/>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1808" name="Google Shape;1808;p45"/>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1809" name="Google Shape;1809;p45"/>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1810" name="Google Shape;1810;p45"/>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1811" name="Google Shape;1811;p45"/>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1812" name="Google Shape;1812;p45"/>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1813" name="Google Shape;1813;p45"/>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1814" name="Google Shape;1814;p45"/>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1815" name="Google Shape;1815;p45"/>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1816" name="Google Shape;1816;p45"/>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1817" name="Google Shape;1817;p45"/>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1818" name="Google Shape;1818;p45"/>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1819" name="Google Shape;1819;p45"/>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1820" name="Google Shape;1820;p45"/>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1821" name="Google Shape;1821;p45"/>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1822" name="Google Shape;1822;p45"/>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1823" name="Google Shape;1823;p45"/>
          <p:cNvCxnSpPr>
            <a:stCxn id="1757" idx="6"/>
            <a:endCxn id="1735"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1824" name="Google Shape;1824;p45"/>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1825" name="Google Shape;1825;p45"/>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1826" name="Google Shape;1826;p45"/>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grpSp>
        <p:nvGrpSpPr>
          <p:cNvPr id="1831" name="Google Shape;1831;p46"/>
          <p:cNvGrpSpPr/>
          <p:nvPr/>
        </p:nvGrpSpPr>
        <p:grpSpPr>
          <a:xfrm>
            <a:off x="347454" y="2084814"/>
            <a:ext cx="1055455" cy="1030918"/>
            <a:chOff x="347441" y="529183"/>
            <a:chExt cx="2163705" cy="1824635"/>
          </a:xfrm>
        </p:grpSpPr>
        <p:grpSp>
          <p:nvGrpSpPr>
            <p:cNvPr id="1832" name="Google Shape;1832;p46"/>
            <p:cNvGrpSpPr/>
            <p:nvPr/>
          </p:nvGrpSpPr>
          <p:grpSpPr>
            <a:xfrm>
              <a:off x="745224" y="529183"/>
              <a:ext cx="1765922" cy="1596032"/>
              <a:chOff x="6240000" y="821025"/>
              <a:chExt cx="2904000" cy="2668950"/>
            </a:xfrm>
          </p:grpSpPr>
          <p:sp>
            <p:nvSpPr>
              <p:cNvPr id="1833" name="Google Shape;1833;p46"/>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4" name="Google Shape;1834;p46"/>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5" name="Google Shape;1835;p46"/>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6" name="Google Shape;1836;p46"/>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7" name="Google Shape;1837;p46"/>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8" name="Google Shape;1838;p46"/>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9" name="Google Shape;1839;p46"/>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0" name="Google Shape;1840;p46"/>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1" name="Google Shape;1841;p46"/>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2" name="Google Shape;1842;p46"/>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3" name="Google Shape;1843;p46"/>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4" name="Google Shape;1844;p46"/>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5" name="Google Shape;1845;p46"/>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6" name="Google Shape;1846;p46"/>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7" name="Google Shape;1847;p46"/>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8" name="Google Shape;1848;p46"/>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9" name="Google Shape;1849;p46"/>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0" name="Google Shape;1850;p46"/>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1" name="Google Shape;1851;p46"/>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2" name="Google Shape;1852;p46"/>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3" name="Google Shape;1853;p46"/>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4" name="Google Shape;1854;p46"/>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5" name="Google Shape;1855;p46"/>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6" name="Google Shape;1856;p46"/>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7" name="Google Shape;1857;p46"/>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8" name="Google Shape;1858;p46"/>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59" name="Google Shape;1859;p46"/>
            <p:cNvGrpSpPr/>
            <p:nvPr/>
          </p:nvGrpSpPr>
          <p:grpSpPr>
            <a:xfrm>
              <a:off x="546332" y="643484"/>
              <a:ext cx="1765922" cy="1596032"/>
              <a:chOff x="5950075" y="854725"/>
              <a:chExt cx="2904000" cy="2668950"/>
            </a:xfrm>
          </p:grpSpPr>
          <p:sp>
            <p:nvSpPr>
              <p:cNvPr id="1860" name="Google Shape;1860;p46"/>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6"/>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6"/>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6"/>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6"/>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6"/>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6"/>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6"/>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6"/>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6"/>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6"/>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6"/>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6"/>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6"/>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6"/>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6"/>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6"/>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6"/>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6"/>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6"/>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6"/>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6"/>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6"/>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6"/>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6"/>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6"/>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6" name="Google Shape;1886;p46"/>
            <p:cNvGrpSpPr/>
            <p:nvPr/>
          </p:nvGrpSpPr>
          <p:grpSpPr>
            <a:xfrm>
              <a:off x="347441" y="757786"/>
              <a:ext cx="1765922" cy="1596032"/>
              <a:chOff x="2854300" y="1168125"/>
              <a:chExt cx="2904000" cy="2668950"/>
            </a:xfrm>
          </p:grpSpPr>
          <p:sp>
            <p:nvSpPr>
              <p:cNvPr id="1887" name="Google Shape;1887;p46"/>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6"/>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6"/>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6"/>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6"/>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6"/>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6"/>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6"/>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6"/>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6"/>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6"/>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6"/>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6"/>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6"/>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6"/>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6"/>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6"/>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6"/>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6"/>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6"/>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6"/>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6"/>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6"/>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6"/>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6"/>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6"/>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3" name="Google Shape;1913;p46"/>
          <p:cNvGrpSpPr/>
          <p:nvPr/>
        </p:nvGrpSpPr>
        <p:grpSpPr>
          <a:xfrm>
            <a:off x="1858240" y="1429225"/>
            <a:ext cx="921407" cy="797461"/>
            <a:chOff x="3229840" y="362425"/>
            <a:chExt cx="921407" cy="797461"/>
          </a:xfrm>
        </p:grpSpPr>
        <p:sp>
          <p:nvSpPr>
            <p:cNvPr id="1914" name="Google Shape;1914;p46"/>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6"/>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6"/>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46"/>
          <p:cNvGrpSpPr/>
          <p:nvPr/>
        </p:nvGrpSpPr>
        <p:grpSpPr>
          <a:xfrm>
            <a:off x="1858240" y="2656261"/>
            <a:ext cx="921400" cy="785200"/>
            <a:chOff x="2467840" y="1786561"/>
            <a:chExt cx="921400" cy="785200"/>
          </a:xfrm>
        </p:grpSpPr>
        <p:sp>
          <p:nvSpPr>
            <p:cNvPr id="1918" name="Google Shape;1918;p46"/>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6"/>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6"/>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46"/>
          <p:cNvGrpSpPr/>
          <p:nvPr/>
        </p:nvGrpSpPr>
        <p:grpSpPr>
          <a:xfrm>
            <a:off x="3231306" y="1352333"/>
            <a:ext cx="877879" cy="877818"/>
            <a:chOff x="5950075" y="854725"/>
            <a:chExt cx="2904000" cy="2668950"/>
          </a:xfrm>
        </p:grpSpPr>
        <p:sp>
          <p:nvSpPr>
            <p:cNvPr id="1922" name="Google Shape;1922;p46"/>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6"/>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6"/>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6"/>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6"/>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6"/>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6"/>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6"/>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6"/>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6"/>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6"/>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6"/>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6"/>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6"/>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6"/>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6"/>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6"/>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6"/>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6"/>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6"/>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6"/>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6"/>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6"/>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6"/>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6"/>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6"/>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8" name="Google Shape;1948;p46"/>
          <p:cNvGrpSpPr/>
          <p:nvPr/>
        </p:nvGrpSpPr>
        <p:grpSpPr>
          <a:xfrm>
            <a:off x="3231582" y="2535430"/>
            <a:ext cx="877298" cy="879686"/>
            <a:chOff x="2854300" y="1168125"/>
            <a:chExt cx="2904000" cy="2668950"/>
          </a:xfrm>
        </p:grpSpPr>
        <p:sp>
          <p:nvSpPr>
            <p:cNvPr id="1949" name="Google Shape;1949;p46"/>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6"/>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6"/>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6"/>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6"/>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6"/>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6"/>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6"/>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6"/>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6"/>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6"/>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6"/>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6"/>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6"/>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6"/>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6"/>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6"/>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6"/>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6"/>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6"/>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6"/>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6"/>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6"/>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6"/>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6"/>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6"/>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75" name="Google Shape;1975;p46"/>
          <p:cNvCxnSpPr>
            <a:stCxn id="1848" idx="1"/>
            <a:endCxn id="1916"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976" name="Google Shape;1976;p46"/>
          <p:cNvCxnSpPr>
            <a:stCxn id="1848" idx="1"/>
            <a:endCxn id="1920"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977" name="Google Shape;1977;p46"/>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978" name="Google Shape;1978;p46"/>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979" name="Google Shape;1979;p46"/>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980" name="Google Shape;1980;p46"/>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981" name="Google Shape;1981;p46"/>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982" name="Google Shape;1982;p46"/>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983" name="Google Shape;1983;p46"/>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984" name="Google Shape;1984;p46"/>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985" name="Google Shape;1985;p46"/>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986" name="Google Shape;1986;p46"/>
          <p:cNvGrpSpPr/>
          <p:nvPr/>
        </p:nvGrpSpPr>
        <p:grpSpPr>
          <a:xfrm>
            <a:off x="4755306" y="1352333"/>
            <a:ext cx="877879" cy="877818"/>
            <a:chOff x="5950075" y="854725"/>
            <a:chExt cx="2904000" cy="2668950"/>
          </a:xfrm>
        </p:grpSpPr>
        <p:sp>
          <p:nvSpPr>
            <p:cNvPr id="1987" name="Google Shape;1987;p46"/>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6"/>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6"/>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6"/>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6"/>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6"/>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6"/>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6"/>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6"/>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6"/>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6"/>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6"/>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6"/>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6"/>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6"/>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6"/>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6"/>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6"/>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6"/>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6"/>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6"/>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6"/>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6"/>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6"/>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6"/>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6"/>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3" name="Google Shape;2013;p46"/>
          <p:cNvGrpSpPr/>
          <p:nvPr/>
        </p:nvGrpSpPr>
        <p:grpSpPr>
          <a:xfrm>
            <a:off x="4755582" y="2535430"/>
            <a:ext cx="877298" cy="879686"/>
            <a:chOff x="2854300" y="1168125"/>
            <a:chExt cx="2904000" cy="2668950"/>
          </a:xfrm>
        </p:grpSpPr>
        <p:sp>
          <p:nvSpPr>
            <p:cNvPr id="2014" name="Google Shape;2014;p46"/>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6"/>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6"/>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6"/>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6"/>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6"/>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6"/>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6"/>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6"/>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6"/>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6"/>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6"/>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6"/>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6"/>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6"/>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6"/>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6"/>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6"/>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6"/>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6"/>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6"/>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6"/>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6"/>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6"/>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6"/>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6"/>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0" name="Google Shape;2040;p46"/>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041" name="Google Shape;2041;p46"/>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042" name="Google Shape;2042;p46"/>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6"/>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6"/>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2045" name="Google Shape;2045;p46"/>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2046" name="Google Shape;2046;p46"/>
          <p:cNvGrpSpPr/>
          <p:nvPr/>
        </p:nvGrpSpPr>
        <p:grpSpPr>
          <a:xfrm>
            <a:off x="6357231" y="1352333"/>
            <a:ext cx="877879" cy="877818"/>
            <a:chOff x="5950075" y="854725"/>
            <a:chExt cx="2904000" cy="2668950"/>
          </a:xfrm>
        </p:grpSpPr>
        <p:sp>
          <p:nvSpPr>
            <p:cNvPr id="2047" name="Google Shape;2047;p46"/>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6"/>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6"/>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6"/>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6"/>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6"/>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6"/>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6"/>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6"/>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6"/>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6"/>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6"/>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6"/>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6"/>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6"/>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6"/>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6"/>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6"/>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6"/>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6"/>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6"/>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6"/>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6"/>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6"/>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6"/>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3" name="Google Shape;2073;p46"/>
          <p:cNvGrpSpPr/>
          <p:nvPr/>
        </p:nvGrpSpPr>
        <p:grpSpPr>
          <a:xfrm>
            <a:off x="6357507" y="2535430"/>
            <a:ext cx="877298" cy="879686"/>
            <a:chOff x="2854300" y="1168125"/>
            <a:chExt cx="2904000" cy="2668950"/>
          </a:xfrm>
        </p:grpSpPr>
        <p:sp>
          <p:nvSpPr>
            <p:cNvPr id="2074" name="Google Shape;2074;p46"/>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6"/>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6"/>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6"/>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6"/>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6"/>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6"/>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6"/>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6"/>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6"/>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6"/>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6"/>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6"/>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6"/>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6"/>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6"/>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6"/>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6"/>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6"/>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6"/>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6"/>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6"/>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6"/>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6"/>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6"/>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6"/>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00" name="Google Shape;2100;p46"/>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101" name="Google Shape;2101;p46"/>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102" name="Google Shape;2102;p46"/>
          <p:cNvGrpSpPr/>
          <p:nvPr/>
        </p:nvGrpSpPr>
        <p:grpSpPr>
          <a:xfrm>
            <a:off x="7580381" y="1932433"/>
            <a:ext cx="877879" cy="877818"/>
            <a:chOff x="5950075" y="854725"/>
            <a:chExt cx="2904000" cy="2668950"/>
          </a:xfrm>
        </p:grpSpPr>
        <p:sp>
          <p:nvSpPr>
            <p:cNvPr id="2103" name="Google Shape;2103;p46"/>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6"/>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6"/>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6"/>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6"/>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6"/>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6"/>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6"/>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6"/>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6"/>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6"/>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6"/>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6"/>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6"/>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6"/>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6"/>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6"/>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6"/>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6"/>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6"/>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6"/>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6"/>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6"/>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6"/>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6"/>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6"/>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9" name="Google Shape;2129;p46"/>
          <p:cNvGrpSpPr/>
          <p:nvPr/>
        </p:nvGrpSpPr>
        <p:grpSpPr>
          <a:xfrm>
            <a:off x="7521282" y="2008030"/>
            <a:ext cx="877298" cy="879686"/>
            <a:chOff x="2854300" y="1168125"/>
            <a:chExt cx="2904000" cy="2668950"/>
          </a:xfrm>
        </p:grpSpPr>
        <p:sp>
          <p:nvSpPr>
            <p:cNvPr id="2130" name="Google Shape;2130;p46"/>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6"/>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6"/>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6"/>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6"/>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6"/>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6"/>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6"/>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6"/>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6"/>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6"/>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6"/>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6"/>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6"/>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6"/>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6"/>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6"/>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6"/>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6"/>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6"/>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6"/>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6"/>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6"/>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6"/>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6"/>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6"/>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56" name="Google Shape;2156;p46"/>
          <p:cNvCxnSpPr>
            <a:endCxn id="2141"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2157" name="Google Shape;2157;p46"/>
          <p:cNvCxnSpPr>
            <a:stCxn id="2089" idx="1"/>
            <a:endCxn id="2141"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2158" name="Google Shape;2158;p46"/>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a:t>
            </a:r>
            <a:endParaRPr sz="1100" baseline="30000">
              <a:latin typeface="Consolas"/>
              <a:ea typeface="Consolas"/>
              <a:cs typeface="Consolas"/>
              <a:sym typeface="Consolas"/>
            </a:endParaRPr>
          </a:p>
        </p:txBody>
      </p:sp>
      <p:sp>
        <p:nvSpPr>
          <p:cNvPr id="2159" name="Google Shape;2159;p46"/>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2160" name="Google Shape;2160;p46"/>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[l-1]</a:t>
            </a:r>
            <a:endParaRPr sz="1100" baseline="30000">
              <a:latin typeface="Consolas"/>
              <a:ea typeface="Consolas"/>
              <a:cs typeface="Consolas"/>
              <a:sym typeface="Consolas"/>
            </a:endParaRPr>
          </a:p>
        </p:txBody>
      </p:sp>
      <p:cxnSp>
        <p:nvCxnSpPr>
          <p:cNvPr id="2161" name="Google Shape;2161;p46"/>
          <p:cNvCxnSpPr>
            <a:stCxn id="2160" idx="3"/>
            <a:endCxn id="2158"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2162" name="Google Shape;2162;p46"/>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grpSp>
        <p:nvGrpSpPr>
          <p:cNvPr id="2167" name="Google Shape;2167;p47"/>
          <p:cNvGrpSpPr/>
          <p:nvPr/>
        </p:nvGrpSpPr>
        <p:grpSpPr>
          <a:xfrm>
            <a:off x="347454" y="2084814"/>
            <a:ext cx="1055455" cy="1030918"/>
            <a:chOff x="347441" y="529183"/>
            <a:chExt cx="2163705" cy="1824635"/>
          </a:xfrm>
        </p:grpSpPr>
        <p:grpSp>
          <p:nvGrpSpPr>
            <p:cNvPr id="2168" name="Google Shape;2168;p47"/>
            <p:cNvGrpSpPr/>
            <p:nvPr/>
          </p:nvGrpSpPr>
          <p:grpSpPr>
            <a:xfrm>
              <a:off x="745224" y="529183"/>
              <a:ext cx="1765922" cy="1596032"/>
              <a:chOff x="6240000" y="821025"/>
              <a:chExt cx="2904000" cy="2668950"/>
            </a:xfrm>
          </p:grpSpPr>
          <p:sp>
            <p:nvSpPr>
              <p:cNvPr id="2169" name="Google Shape;2169;p47"/>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0" name="Google Shape;2170;p47"/>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1" name="Google Shape;2171;p47"/>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2" name="Google Shape;2172;p47"/>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3" name="Google Shape;2173;p47"/>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4" name="Google Shape;2174;p47"/>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5" name="Google Shape;2175;p47"/>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6" name="Google Shape;2176;p47"/>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7" name="Google Shape;2177;p47"/>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8" name="Google Shape;2178;p47"/>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9" name="Google Shape;2179;p47"/>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0" name="Google Shape;2180;p47"/>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1" name="Google Shape;2181;p47"/>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2" name="Google Shape;2182;p47"/>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3" name="Google Shape;2183;p47"/>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4" name="Google Shape;2184;p47"/>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5" name="Google Shape;2185;p47"/>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6" name="Google Shape;2186;p47"/>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7" name="Google Shape;2187;p47"/>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8" name="Google Shape;2188;p47"/>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9" name="Google Shape;2189;p47"/>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0" name="Google Shape;2190;p47"/>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1" name="Google Shape;2191;p47"/>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2" name="Google Shape;2192;p47"/>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3" name="Google Shape;2193;p47"/>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4" name="Google Shape;2194;p47"/>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2195" name="Google Shape;2195;p47"/>
            <p:cNvGrpSpPr/>
            <p:nvPr/>
          </p:nvGrpSpPr>
          <p:grpSpPr>
            <a:xfrm>
              <a:off x="546332" y="643484"/>
              <a:ext cx="1765922" cy="1596032"/>
              <a:chOff x="5950075" y="854725"/>
              <a:chExt cx="2904000" cy="2668950"/>
            </a:xfrm>
          </p:grpSpPr>
          <p:sp>
            <p:nvSpPr>
              <p:cNvPr id="2196" name="Google Shape;2196;p47"/>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2" name="Google Shape;2222;p47"/>
            <p:cNvGrpSpPr/>
            <p:nvPr/>
          </p:nvGrpSpPr>
          <p:grpSpPr>
            <a:xfrm>
              <a:off x="347441" y="757786"/>
              <a:ext cx="1765922" cy="1596032"/>
              <a:chOff x="2854300" y="1168125"/>
              <a:chExt cx="2904000" cy="2668950"/>
            </a:xfrm>
          </p:grpSpPr>
          <p:sp>
            <p:nvSpPr>
              <p:cNvPr id="2223" name="Google Shape;2223;p47"/>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9" name="Google Shape;2249;p47"/>
          <p:cNvGrpSpPr/>
          <p:nvPr/>
        </p:nvGrpSpPr>
        <p:grpSpPr>
          <a:xfrm>
            <a:off x="1858240" y="1429225"/>
            <a:ext cx="921407" cy="797461"/>
            <a:chOff x="3229840" y="362425"/>
            <a:chExt cx="921407" cy="797461"/>
          </a:xfrm>
        </p:grpSpPr>
        <p:sp>
          <p:nvSpPr>
            <p:cNvPr id="2250" name="Google Shape;2250;p47"/>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3" name="Google Shape;2253;p47"/>
          <p:cNvGrpSpPr/>
          <p:nvPr/>
        </p:nvGrpSpPr>
        <p:grpSpPr>
          <a:xfrm>
            <a:off x="1858240" y="2656261"/>
            <a:ext cx="921400" cy="785200"/>
            <a:chOff x="2467840" y="1786561"/>
            <a:chExt cx="921400" cy="785200"/>
          </a:xfrm>
        </p:grpSpPr>
        <p:sp>
          <p:nvSpPr>
            <p:cNvPr id="2254" name="Google Shape;2254;p47"/>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7" name="Google Shape;2257;p47"/>
          <p:cNvGrpSpPr/>
          <p:nvPr/>
        </p:nvGrpSpPr>
        <p:grpSpPr>
          <a:xfrm>
            <a:off x="3231306" y="1352333"/>
            <a:ext cx="877879" cy="877818"/>
            <a:chOff x="5950075" y="854725"/>
            <a:chExt cx="2904000" cy="2668950"/>
          </a:xfrm>
        </p:grpSpPr>
        <p:sp>
          <p:nvSpPr>
            <p:cNvPr id="2258" name="Google Shape;2258;p47"/>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4" name="Google Shape;2284;p47"/>
          <p:cNvGrpSpPr/>
          <p:nvPr/>
        </p:nvGrpSpPr>
        <p:grpSpPr>
          <a:xfrm>
            <a:off x="3231582" y="2535430"/>
            <a:ext cx="877298" cy="879686"/>
            <a:chOff x="2854300" y="1168125"/>
            <a:chExt cx="2904000" cy="2668950"/>
          </a:xfrm>
        </p:grpSpPr>
        <p:sp>
          <p:nvSpPr>
            <p:cNvPr id="2285" name="Google Shape;2285;p47"/>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11" name="Google Shape;2311;p47"/>
          <p:cNvCxnSpPr>
            <a:stCxn id="2184" idx="1"/>
            <a:endCxn id="2252"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2312" name="Google Shape;2312;p47"/>
          <p:cNvCxnSpPr>
            <a:stCxn id="2184" idx="1"/>
            <a:endCxn id="2256"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2313" name="Google Shape;2313;p47"/>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2314" name="Google Shape;2314;p47"/>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2315" name="Google Shape;2315;p47"/>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2316" name="Google Shape;2316;p47"/>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317" name="Google Shape;2317;p47"/>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318" name="Google Shape;2318;p47"/>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2319" name="Google Shape;2319;p47"/>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2320" name="Google Shape;2320;p47"/>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321" name="Google Shape;2321;p47"/>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322" name="Google Shape;2322;p47"/>
          <p:cNvGrpSpPr/>
          <p:nvPr/>
        </p:nvGrpSpPr>
        <p:grpSpPr>
          <a:xfrm>
            <a:off x="4755306" y="1352333"/>
            <a:ext cx="877879" cy="877818"/>
            <a:chOff x="5950075" y="854725"/>
            <a:chExt cx="2904000" cy="2668950"/>
          </a:xfrm>
        </p:grpSpPr>
        <p:sp>
          <p:nvSpPr>
            <p:cNvPr id="2323" name="Google Shape;2323;p47"/>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47"/>
          <p:cNvGrpSpPr/>
          <p:nvPr/>
        </p:nvGrpSpPr>
        <p:grpSpPr>
          <a:xfrm>
            <a:off x="4755582" y="2535430"/>
            <a:ext cx="877298" cy="879686"/>
            <a:chOff x="2854300" y="1168125"/>
            <a:chExt cx="2904000" cy="2668950"/>
          </a:xfrm>
        </p:grpSpPr>
        <p:sp>
          <p:nvSpPr>
            <p:cNvPr id="2350" name="Google Shape;2350;p47"/>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6" name="Google Shape;2376;p47"/>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377" name="Google Shape;2377;p47"/>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378" name="Google Shape;2378;p47"/>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2381" name="Google Shape;2381;p47"/>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2382" name="Google Shape;2382;p47"/>
          <p:cNvGrpSpPr/>
          <p:nvPr/>
        </p:nvGrpSpPr>
        <p:grpSpPr>
          <a:xfrm>
            <a:off x="6357231" y="1352333"/>
            <a:ext cx="877879" cy="877818"/>
            <a:chOff x="5950075" y="854725"/>
            <a:chExt cx="2904000" cy="2668950"/>
          </a:xfrm>
        </p:grpSpPr>
        <p:sp>
          <p:nvSpPr>
            <p:cNvPr id="2383" name="Google Shape;2383;p47"/>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9" name="Google Shape;2409;p47"/>
          <p:cNvGrpSpPr/>
          <p:nvPr/>
        </p:nvGrpSpPr>
        <p:grpSpPr>
          <a:xfrm>
            <a:off x="6357507" y="2535430"/>
            <a:ext cx="877298" cy="879686"/>
            <a:chOff x="2854300" y="1168125"/>
            <a:chExt cx="2904000" cy="2668950"/>
          </a:xfrm>
        </p:grpSpPr>
        <p:sp>
          <p:nvSpPr>
            <p:cNvPr id="2410" name="Google Shape;2410;p47"/>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36" name="Google Shape;2436;p47"/>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437" name="Google Shape;2437;p47"/>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438" name="Google Shape;2438;p47"/>
          <p:cNvGrpSpPr/>
          <p:nvPr/>
        </p:nvGrpSpPr>
        <p:grpSpPr>
          <a:xfrm>
            <a:off x="7580381" y="1932433"/>
            <a:ext cx="877879" cy="877818"/>
            <a:chOff x="5950075" y="854725"/>
            <a:chExt cx="2904000" cy="2668950"/>
          </a:xfrm>
        </p:grpSpPr>
        <p:sp>
          <p:nvSpPr>
            <p:cNvPr id="2439" name="Google Shape;2439;p47"/>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47"/>
          <p:cNvGrpSpPr/>
          <p:nvPr/>
        </p:nvGrpSpPr>
        <p:grpSpPr>
          <a:xfrm>
            <a:off x="7521282" y="2008030"/>
            <a:ext cx="877298" cy="879686"/>
            <a:chOff x="2854300" y="1168125"/>
            <a:chExt cx="2904000" cy="2668950"/>
          </a:xfrm>
        </p:grpSpPr>
        <p:sp>
          <p:nvSpPr>
            <p:cNvPr id="2466" name="Google Shape;2466;p47"/>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92" name="Google Shape;2492;p47"/>
          <p:cNvCxnSpPr>
            <a:endCxn id="2477"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2493" name="Google Shape;2493;p47"/>
          <p:cNvCxnSpPr>
            <a:stCxn id="2425" idx="1"/>
            <a:endCxn id="2477"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2494" name="Google Shape;2494;p47"/>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2495" name="Google Shape;2495;p47"/>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99"/>
        <p:cNvGrpSpPr/>
        <p:nvPr/>
      </p:nvGrpSpPr>
      <p:grpSpPr>
        <a:xfrm>
          <a:off x="0" y="0"/>
          <a:ext cx="0" cy="0"/>
          <a:chOff x="0" y="0"/>
          <a:chExt cx="0" cy="0"/>
        </a:xfrm>
      </p:grpSpPr>
      <p:grpSp>
        <p:nvGrpSpPr>
          <p:cNvPr id="2500" name="Google Shape;2500;p48"/>
          <p:cNvGrpSpPr/>
          <p:nvPr/>
        </p:nvGrpSpPr>
        <p:grpSpPr>
          <a:xfrm>
            <a:off x="576054" y="1780014"/>
            <a:ext cx="1055455" cy="1030918"/>
            <a:chOff x="347441" y="529183"/>
            <a:chExt cx="2163705" cy="1824635"/>
          </a:xfrm>
        </p:grpSpPr>
        <p:grpSp>
          <p:nvGrpSpPr>
            <p:cNvPr id="2501" name="Google Shape;2501;p48"/>
            <p:cNvGrpSpPr/>
            <p:nvPr/>
          </p:nvGrpSpPr>
          <p:grpSpPr>
            <a:xfrm>
              <a:off x="745224" y="529183"/>
              <a:ext cx="1765922" cy="1596032"/>
              <a:chOff x="6240000" y="821025"/>
              <a:chExt cx="2904000" cy="2668950"/>
            </a:xfrm>
          </p:grpSpPr>
          <p:sp>
            <p:nvSpPr>
              <p:cNvPr id="2502" name="Google Shape;2502;p4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3" name="Google Shape;2503;p4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4" name="Google Shape;2504;p4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5" name="Google Shape;2505;p4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6" name="Google Shape;2506;p4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7" name="Google Shape;2507;p4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8" name="Google Shape;2508;p4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9" name="Google Shape;2509;p4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0" name="Google Shape;2510;p4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1" name="Google Shape;2511;p4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2" name="Google Shape;2512;p4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3" name="Google Shape;2513;p4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4" name="Google Shape;2514;p4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5" name="Google Shape;2515;p4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6" name="Google Shape;2516;p4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7" name="Google Shape;2517;p4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8" name="Google Shape;2518;p4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9" name="Google Shape;2519;p4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0" name="Google Shape;2520;p4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1" name="Google Shape;2521;p4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2" name="Google Shape;2522;p4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3" name="Google Shape;2523;p4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4" name="Google Shape;2524;p4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5" name="Google Shape;2525;p4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6" name="Google Shape;2526;p4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7" name="Google Shape;2527;p4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2528" name="Google Shape;2528;p48"/>
            <p:cNvGrpSpPr/>
            <p:nvPr/>
          </p:nvGrpSpPr>
          <p:grpSpPr>
            <a:xfrm>
              <a:off x="546332" y="643484"/>
              <a:ext cx="1765922" cy="1596032"/>
              <a:chOff x="5950075" y="854725"/>
              <a:chExt cx="2904000" cy="2668950"/>
            </a:xfrm>
          </p:grpSpPr>
          <p:sp>
            <p:nvSpPr>
              <p:cNvPr id="2529" name="Google Shape;2529;p4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5" name="Google Shape;2555;p48"/>
            <p:cNvGrpSpPr/>
            <p:nvPr/>
          </p:nvGrpSpPr>
          <p:grpSpPr>
            <a:xfrm>
              <a:off x="347441" y="757786"/>
              <a:ext cx="1765922" cy="1596032"/>
              <a:chOff x="2854300" y="1168125"/>
              <a:chExt cx="2904000" cy="2668950"/>
            </a:xfrm>
          </p:grpSpPr>
          <p:sp>
            <p:nvSpPr>
              <p:cNvPr id="2556" name="Google Shape;2556;p4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82" name="Google Shape;2582;p48"/>
          <p:cNvGrpSpPr/>
          <p:nvPr/>
        </p:nvGrpSpPr>
        <p:grpSpPr>
          <a:xfrm>
            <a:off x="2086840" y="1124425"/>
            <a:ext cx="921407" cy="797461"/>
            <a:chOff x="3229840" y="362425"/>
            <a:chExt cx="921407" cy="797461"/>
          </a:xfrm>
        </p:grpSpPr>
        <p:sp>
          <p:nvSpPr>
            <p:cNvPr id="2583" name="Google Shape;2583;p4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6" name="Google Shape;2586;p48"/>
          <p:cNvGrpSpPr/>
          <p:nvPr/>
        </p:nvGrpSpPr>
        <p:grpSpPr>
          <a:xfrm>
            <a:off x="2086840" y="2351461"/>
            <a:ext cx="921400" cy="785200"/>
            <a:chOff x="2467840" y="1786561"/>
            <a:chExt cx="921400" cy="785200"/>
          </a:xfrm>
        </p:grpSpPr>
        <p:sp>
          <p:nvSpPr>
            <p:cNvPr id="2587" name="Google Shape;2587;p4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0" name="Google Shape;2590;p48"/>
          <p:cNvGrpSpPr/>
          <p:nvPr/>
        </p:nvGrpSpPr>
        <p:grpSpPr>
          <a:xfrm>
            <a:off x="3459906" y="1047533"/>
            <a:ext cx="877879" cy="877818"/>
            <a:chOff x="5950075" y="854725"/>
            <a:chExt cx="2904000" cy="2668950"/>
          </a:xfrm>
        </p:grpSpPr>
        <p:sp>
          <p:nvSpPr>
            <p:cNvPr id="2591" name="Google Shape;2591;p4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7" name="Google Shape;2617;p48"/>
          <p:cNvGrpSpPr/>
          <p:nvPr/>
        </p:nvGrpSpPr>
        <p:grpSpPr>
          <a:xfrm>
            <a:off x="3460182" y="2230630"/>
            <a:ext cx="877298" cy="879686"/>
            <a:chOff x="2854300" y="1168125"/>
            <a:chExt cx="2904000" cy="2668950"/>
          </a:xfrm>
        </p:grpSpPr>
        <p:sp>
          <p:nvSpPr>
            <p:cNvPr id="2618" name="Google Shape;2618;p4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44" name="Google Shape;2644;p48"/>
          <p:cNvCxnSpPr>
            <a:stCxn id="2517" idx="1"/>
            <a:endCxn id="2585"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2645" name="Google Shape;2645;p48"/>
          <p:cNvCxnSpPr>
            <a:stCxn id="2517" idx="1"/>
            <a:endCxn id="2589"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2646" name="Google Shape;2646;p48"/>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2647" name="Google Shape;2647;p48"/>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2648" name="Google Shape;2648;p48"/>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2649" name="Google Shape;2649;p48"/>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650" name="Google Shape;2650;p48"/>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651" name="Google Shape;2651;p48"/>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2652" name="Google Shape;2652;p48"/>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2653" name="Google Shape;2653;p48"/>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654" name="Google Shape;2654;p48"/>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655" name="Google Shape;2655;p48"/>
          <p:cNvGrpSpPr/>
          <p:nvPr/>
        </p:nvGrpSpPr>
        <p:grpSpPr>
          <a:xfrm>
            <a:off x="4983906" y="1047533"/>
            <a:ext cx="877879" cy="877818"/>
            <a:chOff x="5950075" y="854725"/>
            <a:chExt cx="2904000" cy="2668950"/>
          </a:xfrm>
        </p:grpSpPr>
        <p:sp>
          <p:nvSpPr>
            <p:cNvPr id="2656" name="Google Shape;2656;p4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2" name="Google Shape;2682;p48"/>
          <p:cNvGrpSpPr/>
          <p:nvPr/>
        </p:nvGrpSpPr>
        <p:grpSpPr>
          <a:xfrm>
            <a:off x="4984182" y="2230630"/>
            <a:ext cx="877298" cy="879686"/>
            <a:chOff x="2854300" y="1168125"/>
            <a:chExt cx="2904000" cy="2668950"/>
          </a:xfrm>
        </p:grpSpPr>
        <p:sp>
          <p:nvSpPr>
            <p:cNvPr id="2683" name="Google Shape;2683;p4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9" name="Google Shape;2709;p48"/>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710" name="Google Shape;2710;p48"/>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711" name="Google Shape;2711;p48"/>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8"/>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8"/>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2714" name="Google Shape;2714;p48"/>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2715" name="Google Shape;2715;p48"/>
          <p:cNvGrpSpPr/>
          <p:nvPr/>
        </p:nvGrpSpPr>
        <p:grpSpPr>
          <a:xfrm>
            <a:off x="6585831" y="1047533"/>
            <a:ext cx="877879" cy="877818"/>
            <a:chOff x="5950075" y="854725"/>
            <a:chExt cx="2904000" cy="2668950"/>
          </a:xfrm>
        </p:grpSpPr>
        <p:sp>
          <p:nvSpPr>
            <p:cNvPr id="2716" name="Google Shape;2716;p4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2" name="Google Shape;2742;p48"/>
          <p:cNvGrpSpPr/>
          <p:nvPr/>
        </p:nvGrpSpPr>
        <p:grpSpPr>
          <a:xfrm>
            <a:off x="6586107" y="2230630"/>
            <a:ext cx="877298" cy="879686"/>
            <a:chOff x="2854300" y="1168125"/>
            <a:chExt cx="2904000" cy="2668950"/>
          </a:xfrm>
        </p:grpSpPr>
        <p:sp>
          <p:nvSpPr>
            <p:cNvPr id="2743" name="Google Shape;2743;p4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69" name="Google Shape;2769;p48"/>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770" name="Google Shape;2770;p48"/>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771" name="Google Shape;2771;p48"/>
          <p:cNvGrpSpPr/>
          <p:nvPr/>
        </p:nvGrpSpPr>
        <p:grpSpPr>
          <a:xfrm>
            <a:off x="7808981" y="1627633"/>
            <a:ext cx="877879" cy="877818"/>
            <a:chOff x="5950075" y="854725"/>
            <a:chExt cx="2904000" cy="2668950"/>
          </a:xfrm>
        </p:grpSpPr>
        <p:sp>
          <p:nvSpPr>
            <p:cNvPr id="2772" name="Google Shape;2772;p4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8" name="Google Shape;2798;p48"/>
          <p:cNvGrpSpPr/>
          <p:nvPr/>
        </p:nvGrpSpPr>
        <p:grpSpPr>
          <a:xfrm>
            <a:off x="7749832" y="1728905"/>
            <a:ext cx="877298" cy="879686"/>
            <a:chOff x="2854300" y="1168125"/>
            <a:chExt cx="2904000" cy="2668950"/>
          </a:xfrm>
        </p:grpSpPr>
        <p:sp>
          <p:nvSpPr>
            <p:cNvPr id="2799" name="Google Shape;2799;p4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25" name="Google Shape;2825;p48"/>
          <p:cNvCxnSpPr>
            <a:endCxn id="2810"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2826" name="Google Shape;2826;p48"/>
          <p:cNvCxnSpPr>
            <a:stCxn id="2758" idx="1"/>
            <a:endCxn id="2810"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2827" name="Google Shape;2827;p48"/>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2828" name="Google Shape;2828;p48"/>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2829" name="Google Shape;2829;p48"/>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8"/>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8"/>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grpSp>
        <p:nvGrpSpPr>
          <p:cNvPr id="2836" name="Google Shape;2836;p49"/>
          <p:cNvGrpSpPr/>
          <p:nvPr/>
        </p:nvGrpSpPr>
        <p:grpSpPr>
          <a:xfrm>
            <a:off x="1677893" y="1917852"/>
            <a:ext cx="1768767" cy="1771332"/>
            <a:chOff x="5448325" y="610550"/>
            <a:chExt cx="2742700" cy="2742000"/>
          </a:xfrm>
        </p:grpSpPr>
        <p:sp>
          <p:nvSpPr>
            <p:cNvPr id="2837" name="Google Shape;2837;p49"/>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9"/>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9"/>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9"/>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9"/>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9"/>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9"/>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9"/>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9"/>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9"/>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9"/>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9"/>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9"/>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9"/>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9"/>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9"/>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9"/>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9"/>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9"/>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9"/>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9"/>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9"/>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9"/>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9"/>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9"/>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9"/>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9"/>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9"/>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9"/>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9"/>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9"/>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9"/>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9"/>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9"/>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9"/>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9"/>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9"/>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9"/>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9"/>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9"/>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9"/>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9"/>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9"/>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9"/>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9"/>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9"/>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9"/>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9"/>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9"/>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9"/>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9"/>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9"/>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9"/>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9"/>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9"/>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9"/>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9"/>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9"/>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9"/>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9"/>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9"/>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9"/>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9"/>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9"/>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9"/>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9"/>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9"/>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9"/>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9"/>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9"/>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9"/>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9"/>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9"/>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9"/>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9"/>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9"/>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9"/>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9"/>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9"/>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9"/>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9"/>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9"/>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9"/>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9"/>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9"/>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9"/>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9"/>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9"/>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9"/>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9"/>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9"/>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9"/>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9"/>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9"/>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9"/>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9"/>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9"/>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9"/>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9"/>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9"/>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7" name="Google Shape;2937;p49"/>
          <p:cNvGrpSpPr/>
          <p:nvPr/>
        </p:nvGrpSpPr>
        <p:grpSpPr>
          <a:xfrm>
            <a:off x="1120231" y="1152499"/>
            <a:ext cx="530946" cy="531400"/>
            <a:chOff x="5448325" y="610550"/>
            <a:chExt cx="823300" cy="822600"/>
          </a:xfrm>
        </p:grpSpPr>
        <p:sp>
          <p:nvSpPr>
            <p:cNvPr id="2938" name="Google Shape;2938;p49"/>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9"/>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9"/>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9"/>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9"/>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9"/>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9"/>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9"/>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9"/>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47" name="Google Shape;2947;p49"/>
          <p:cNvCxnSpPr/>
          <p:nvPr/>
        </p:nvCxnSpPr>
        <p:spPr>
          <a:xfrm>
            <a:off x="1655875" y="1684200"/>
            <a:ext cx="534900" cy="610200"/>
          </a:xfrm>
          <a:prstGeom prst="straightConnector1">
            <a:avLst/>
          </a:prstGeom>
          <a:noFill/>
          <a:ln w="9525" cap="flat" cmpd="sng">
            <a:solidFill>
              <a:schemeClr val="dk2"/>
            </a:solidFill>
            <a:prstDash val="dash"/>
            <a:round/>
            <a:headEnd type="none" w="med" len="med"/>
            <a:tailEnd type="none" w="med" len="med"/>
          </a:ln>
        </p:spPr>
      </p:cxnSp>
      <p:cxnSp>
        <p:nvCxnSpPr>
          <p:cNvPr id="2948" name="Google Shape;2948;p49"/>
          <p:cNvCxnSpPr/>
          <p:nvPr/>
        </p:nvCxnSpPr>
        <p:spPr>
          <a:xfrm>
            <a:off x="1120231" y="1683899"/>
            <a:ext cx="562200" cy="609900"/>
          </a:xfrm>
          <a:prstGeom prst="straightConnector1">
            <a:avLst/>
          </a:prstGeom>
          <a:noFill/>
          <a:ln w="9525" cap="flat" cmpd="sng">
            <a:solidFill>
              <a:schemeClr val="dk2"/>
            </a:solidFill>
            <a:prstDash val="dash"/>
            <a:round/>
            <a:headEnd type="none" w="med" len="med"/>
            <a:tailEnd type="none" w="med" len="med"/>
          </a:ln>
        </p:spPr>
      </p:cxnSp>
      <p:cxnSp>
        <p:nvCxnSpPr>
          <p:cNvPr id="2949" name="Google Shape;2949;p49"/>
          <p:cNvCxnSpPr/>
          <p:nvPr/>
        </p:nvCxnSpPr>
        <p:spPr>
          <a:xfrm>
            <a:off x="1659200" y="1146475"/>
            <a:ext cx="555300" cy="618900"/>
          </a:xfrm>
          <a:prstGeom prst="straightConnector1">
            <a:avLst/>
          </a:prstGeom>
          <a:noFill/>
          <a:ln w="9525" cap="flat" cmpd="sng">
            <a:solidFill>
              <a:schemeClr val="dk2"/>
            </a:solidFill>
            <a:prstDash val="dash"/>
            <a:round/>
            <a:headEnd type="none" w="med" len="med"/>
            <a:tailEnd type="none" w="med" len="med"/>
          </a:ln>
        </p:spPr>
      </p:cxnSp>
      <p:grpSp>
        <p:nvGrpSpPr>
          <p:cNvPr id="2950" name="Google Shape;2950;p49"/>
          <p:cNvGrpSpPr/>
          <p:nvPr/>
        </p:nvGrpSpPr>
        <p:grpSpPr>
          <a:xfrm>
            <a:off x="5553569" y="3258415"/>
            <a:ext cx="1768767" cy="1735686"/>
            <a:chOff x="5448325" y="610550"/>
            <a:chExt cx="2742700" cy="2742000"/>
          </a:xfrm>
        </p:grpSpPr>
        <p:sp>
          <p:nvSpPr>
            <p:cNvPr id="2951" name="Google Shape;2951;p49"/>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9"/>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9"/>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9"/>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9"/>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9"/>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9"/>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9"/>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9"/>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9"/>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9"/>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9"/>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9"/>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9"/>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9"/>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9"/>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9"/>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9"/>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9"/>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9"/>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9"/>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9"/>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9"/>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9"/>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9"/>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9"/>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9"/>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9"/>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9"/>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9"/>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9"/>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9"/>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9"/>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9"/>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9"/>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9"/>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9"/>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9"/>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9"/>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9"/>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9"/>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9"/>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9"/>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9"/>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9"/>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9"/>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9"/>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9"/>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9"/>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9"/>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9"/>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9"/>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9"/>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9"/>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9"/>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9"/>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9"/>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9"/>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9"/>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9"/>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9"/>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9"/>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9"/>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9"/>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9"/>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9"/>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9"/>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9"/>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9"/>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9"/>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9"/>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9"/>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9"/>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9"/>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9"/>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9"/>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9"/>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9"/>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9"/>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9"/>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9"/>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9"/>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9"/>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9"/>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9"/>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9"/>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9"/>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9"/>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9"/>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9"/>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9"/>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9"/>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9"/>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9"/>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9"/>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9"/>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9"/>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9"/>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9"/>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9"/>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1" name="Google Shape;3051;p49"/>
          <p:cNvGrpSpPr/>
          <p:nvPr/>
        </p:nvGrpSpPr>
        <p:grpSpPr>
          <a:xfrm>
            <a:off x="5196705" y="2583251"/>
            <a:ext cx="530946" cy="520706"/>
            <a:chOff x="5448325" y="610550"/>
            <a:chExt cx="823300" cy="822600"/>
          </a:xfrm>
        </p:grpSpPr>
        <p:sp>
          <p:nvSpPr>
            <p:cNvPr id="3052" name="Google Shape;3052;p49"/>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9"/>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9"/>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9"/>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9"/>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9"/>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9"/>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9"/>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9"/>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061" name="Google Shape;3061;p49"/>
          <p:cNvCxnSpPr/>
          <p:nvPr/>
        </p:nvCxnSpPr>
        <p:spPr>
          <a:xfrm>
            <a:off x="5729375" y="311437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3062" name="Google Shape;3062;p49"/>
          <p:cNvCxnSpPr/>
          <p:nvPr/>
        </p:nvCxnSpPr>
        <p:spPr>
          <a:xfrm>
            <a:off x="5198350" y="311437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3063" name="Google Shape;3063;p49"/>
          <p:cNvCxnSpPr/>
          <p:nvPr/>
        </p:nvCxnSpPr>
        <p:spPr>
          <a:xfrm>
            <a:off x="5722775" y="2571750"/>
            <a:ext cx="702900" cy="667200"/>
          </a:xfrm>
          <a:prstGeom prst="straightConnector1">
            <a:avLst/>
          </a:prstGeom>
          <a:noFill/>
          <a:ln w="9525" cap="flat" cmpd="sng">
            <a:solidFill>
              <a:schemeClr val="dk2"/>
            </a:solidFill>
            <a:prstDash val="dash"/>
            <a:round/>
            <a:headEnd type="none" w="med" len="med"/>
            <a:tailEnd type="none" w="med" len="med"/>
          </a:ln>
        </p:spPr>
      </p:cxnSp>
      <p:grpSp>
        <p:nvGrpSpPr>
          <p:cNvPr id="3064" name="Google Shape;3064;p49"/>
          <p:cNvGrpSpPr/>
          <p:nvPr/>
        </p:nvGrpSpPr>
        <p:grpSpPr>
          <a:xfrm>
            <a:off x="5122078" y="161353"/>
            <a:ext cx="2200237" cy="2274977"/>
            <a:chOff x="5274478" y="161353"/>
            <a:chExt cx="2200237" cy="2274977"/>
          </a:xfrm>
        </p:grpSpPr>
        <p:grpSp>
          <p:nvGrpSpPr>
            <p:cNvPr id="3065" name="Google Shape;3065;p49"/>
            <p:cNvGrpSpPr/>
            <p:nvPr/>
          </p:nvGrpSpPr>
          <p:grpSpPr>
            <a:xfrm>
              <a:off x="5706772" y="743968"/>
              <a:ext cx="1767944" cy="1692362"/>
              <a:chOff x="5448325" y="610550"/>
              <a:chExt cx="2742700" cy="2742000"/>
            </a:xfrm>
          </p:grpSpPr>
          <p:sp>
            <p:nvSpPr>
              <p:cNvPr id="3066" name="Google Shape;3066;p49"/>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9"/>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9"/>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9"/>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9"/>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9"/>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9"/>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9"/>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9"/>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9"/>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9"/>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9"/>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9"/>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9"/>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9"/>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9"/>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9"/>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9"/>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9"/>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9"/>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9"/>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9"/>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9"/>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9"/>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9"/>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9"/>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9"/>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9"/>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9"/>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9"/>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9"/>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9"/>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9"/>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9"/>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9"/>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9"/>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9"/>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9"/>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9"/>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9"/>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9"/>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9"/>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9"/>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9"/>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9"/>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9"/>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9"/>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9"/>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9"/>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9"/>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9"/>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9"/>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9"/>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9"/>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9"/>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9"/>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9"/>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9"/>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9"/>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9"/>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9"/>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9"/>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9"/>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9"/>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9"/>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9"/>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9"/>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9"/>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9"/>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9"/>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9"/>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9"/>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9"/>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9"/>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9"/>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9"/>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9"/>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9"/>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9"/>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9"/>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9"/>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9"/>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9"/>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9"/>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9"/>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9"/>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9"/>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9"/>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9"/>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9"/>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9"/>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9"/>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9"/>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9"/>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9"/>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9"/>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9"/>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9"/>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9"/>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9"/>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6" name="Google Shape;3166;p49"/>
            <p:cNvGrpSpPr/>
            <p:nvPr/>
          </p:nvGrpSpPr>
          <p:grpSpPr>
            <a:xfrm>
              <a:off x="5274478" y="161353"/>
              <a:ext cx="530699" cy="507709"/>
              <a:chOff x="5448325" y="610550"/>
              <a:chExt cx="823300" cy="822600"/>
            </a:xfrm>
          </p:grpSpPr>
          <p:sp>
            <p:nvSpPr>
              <p:cNvPr id="3167" name="Google Shape;3167;p49"/>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9"/>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9"/>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9"/>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9"/>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9"/>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9"/>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9"/>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9"/>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76" name="Google Shape;3176;p49"/>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3177" name="Google Shape;3177;p49"/>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3178" name="Google Shape;3178;p49"/>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3179" name="Google Shape;3179;p49"/>
          <p:cNvCxnSpPr/>
          <p:nvPr/>
        </p:nvCxnSpPr>
        <p:spPr>
          <a:xfrm rot="10800000" flipH="1">
            <a:off x="3446208" y="1505484"/>
            <a:ext cx="2108700" cy="1158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3180" name="Google Shape;3180;p49"/>
          <p:cNvCxnSpPr>
            <a:stCxn id="2896" idx="3"/>
            <a:endCxn id="3011" idx="1"/>
          </p:cNvCxnSpPr>
          <p:nvPr/>
        </p:nvCxnSpPr>
        <p:spPr>
          <a:xfrm>
            <a:off x="3446208" y="2892084"/>
            <a:ext cx="2107500" cy="14946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3181" name="Google Shape;3181;p49"/>
          <p:cNvSpPr txBox="1"/>
          <p:nvPr/>
        </p:nvSpPr>
        <p:spPr>
          <a:xfrm>
            <a:off x="4016913" y="159830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3182" name="Google Shape;3182;p49"/>
          <p:cNvSpPr txBox="1"/>
          <p:nvPr/>
        </p:nvSpPr>
        <p:spPr>
          <a:xfrm>
            <a:off x="4016925" y="395525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3183" name="Google Shape;3183;p49"/>
          <p:cNvSpPr txBox="1"/>
          <p:nvPr/>
        </p:nvSpPr>
        <p:spPr>
          <a:xfrm>
            <a:off x="324600" y="316975"/>
            <a:ext cx="1219200" cy="5208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3184" name="Google Shape;3184;p49"/>
          <p:cNvCxnSpPr/>
          <p:nvPr/>
        </p:nvCxnSpPr>
        <p:spPr>
          <a:xfrm>
            <a:off x="2079600" y="458850"/>
            <a:ext cx="1665300" cy="444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88"/>
        <p:cNvGrpSpPr/>
        <p:nvPr/>
      </p:nvGrpSpPr>
      <p:grpSpPr>
        <a:xfrm>
          <a:off x="0" y="0"/>
          <a:ext cx="0" cy="0"/>
          <a:chOff x="0" y="0"/>
          <a:chExt cx="0" cy="0"/>
        </a:xfrm>
      </p:grpSpPr>
      <p:grpSp>
        <p:nvGrpSpPr>
          <p:cNvPr id="3189" name="Google Shape;3189;p50"/>
          <p:cNvGrpSpPr/>
          <p:nvPr/>
        </p:nvGrpSpPr>
        <p:grpSpPr>
          <a:xfrm>
            <a:off x="1727266" y="866486"/>
            <a:ext cx="7840787" cy="3017654"/>
            <a:chOff x="736725" y="1294130"/>
            <a:chExt cx="7523304" cy="2396295"/>
          </a:xfrm>
        </p:grpSpPr>
        <p:sp>
          <p:nvSpPr>
            <p:cNvPr id="3190" name="Google Shape;3190;p50"/>
            <p:cNvSpPr/>
            <p:nvPr/>
          </p:nvSpPr>
          <p:spPr>
            <a:xfrm>
              <a:off x="736725" y="134067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0"/>
            <p:cNvSpPr/>
            <p:nvPr/>
          </p:nvSpPr>
          <p:spPr>
            <a:xfrm>
              <a:off x="6668829" y="1600281"/>
              <a:ext cx="1591200" cy="12465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0"/>
            <p:cNvSpPr/>
            <p:nvPr/>
          </p:nvSpPr>
          <p:spPr>
            <a:xfrm>
              <a:off x="4917240" y="2128853"/>
              <a:ext cx="1270200" cy="11907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0"/>
            <p:cNvSpPr/>
            <p:nvPr/>
          </p:nvSpPr>
          <p:spPr>
            <a:xfrm>
              <a:off x="2218270" y="2261663"/>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0"/>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0"/>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3196" name="Google Shape;3196;p50"/>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3197" name="Google Shape;3197;p50"/>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3198" name="Google Shape;3198;p50"/>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3199" name="Google Shape;3199;p50"/>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3200" name="Google Shape;3200;p50"/>
            <p:cNvCxnSpPr>
              <a:endCxn id="3194"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3201" name="Google Shape;3201;p50"/>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3202" name="Google Shape;3202;p50"/>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3203" name="Google Shape;3203;p50"/>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3204" name="Google Shape;3204;p50"/>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1x1 Same</a:t>
              </a:r>
              <a:endParaRPr sz="900" i="1">
                <a:latin typeface="Consolas"/>
                <a:ea typeface="Consolas"/>
                <a:cs typeface="Consolas"/>
                <a:sym typeface="Consolas"/>
              </a:endParaRPr>
            </a:p>
          </p:txBody>
        </p:sp>
        <p:sp>
          <p:nvSpPr>
            <p:cNvPr id="3205" name="Google Shape;3205;p50"/>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3x3 Same</a:t>
              </a:r>
              <a:endParaRPr sz="900" i="1">
                <a:latin typeface="Consolas"/>
                <a:ea typeface="Consolas"/>
                <a:cs typeface="Consolas"/>
                <a:sym typeface="Consolas"/>
              </a:endParaRPr>
            </a:p>
          </p:txBody>
        </p:sp>
        <p:sp>
          <p:nvSpPr>
            <p:cNvPr id="3206" name="Google Shape;3206;p50"/>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5x5 Same</a:t>
              </a:r>
              <a:endParaRPr sz="900" i="1">
                <a:latin typeface="Consolas"/>
                <a:ea typeface="Consolas"/>
                <a:cs typeface="Consolas"/>
                <a:sym typeface="Consolas"/>
              </a:endParaRPr>
            </a:p>
          </p:txBody>
        </p:sp>
        <p:sp>
          <p:nvSpPr>
            <p:cNvPr id="3207" name="Google Shape;3207;p50"/>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MaxPool Same s=1</a:t>
              </a:r>
              <a:endParaRPr sz="900" i="1">
                <a:latin typeface="Consolas"/>
                <a:ea typeface="Consolas"/>
                <a:cs typeface="Consolas"/>
                <a:sym typeface="Consolas"/>
              </a:endParaRPr>
            </a:p>
          </p:txBody>
        </p:sp>
      </p:grpSp>
      <p:sp>
        <p:nvSpPr>
          <p:cNvPr id="3208" name="Google Shape;3208;p50"/>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b="1">
                <a:solidFill>
                  <a:schemeClr val="dk1"/>
                </a:solidFill>
                <a:latin typeface="Consolas"/>
                <a:ea typeface="Consolas"/>
                <a:cs typeface="Consolas"/>
                <a:sym typeface="Consolas"/>
              </a:rPr>
              <a:t>Inception Module</a:t>
            </a:r>
            <a:endParaRPr sz="1000" b="1">
              <a:latin typeface="Consolas"/>
              <a:ea typeface="Consolas"/>
              <a:cs typeface="Consolas"/>
              <a:sym typeface="Consolas"/>
            </a:endParaRPr>
          </a:p>
        </p:txBody>
      </p:sp>
      <p:sp>
        <p:nvSpPr>
          <p:cNvPr id="3209" name="Google Shape;3209;p50"/>
          <p:cNvSpPr/>
          <p:nvPr/>
        </p:nvSpPr>
        <p:spPr>
          <a:xfrm>
            <a:off x="147700" y="1840200"/>
            <a:ext cx="1267200" cy="12876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13"/>
        <p:cNvGrpSpPr/>
        <p:nvPr/>
      </p:nvGrpSpPr>
      <p:grpSpPr>
        <a:xfrm>
          <a:off x="0" y="0"/>
          <a:ext cx="0" cy="0"/>
          <a:chOff x="0" y="0"/>
          <a:chExt cx="0" cy="0"/>
        </a:xfrm>
      </p:grpSpPr>
      <p:sp>
        <p:nvSpPr>
          <p:cNvPr id="3214" name="Google Shape;3214;p51"/>
          <p:cNvSpPr/>
          <p:nvPr/>
        </p:nvSpPr>
        <p:spPr>
          <a:xfrm>
            <a:off x="3970550" y="226671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15" name="Google Shape;3215;p51"/>
          <p:cNvSpPr/>
          <p:nvPr/>
        </p:nvSpPr>
        <p:spPr>
          <a:xfrm>
            <a:off x="3970550" y="33203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16" name="Google Shape;3216;p51"/>
          <p:cNvSpPr/>
          <p:nvPr/>
        </p:nvSpPr>
        <p:spPr>
          <a:xfrm>
            <a:off x="3970550" y="1213125"/>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17" name="Google Shape;3217;p51"/>
          <p:cNvSpPr/>
          <p:nvPr/>
        </p:nvSpPr>
        <p:spPr>
          <a:xfrm rot="5400000">
            <a:off x="1285200" y="1875818"/>
            <a:ext cx="7026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1"/>
          <p:cNvSpPr/>
          <p:nvPr/>
        </p:nvSpPr>
        <p:spPr>
          <a:xfrm rot="5400000">
            <a:off x="1546800" y="3022596"/>
            <a:ext cx="296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1"/>
          <p:cNvSpPr/>
          <p:nvPr/>
        </p:nvSpPr>
        <p:spPr>
          <a:xfrm rot="5400000" flipH="1">
            <a:off x="1525350" y="3449747"/>
            <a:ext cx="3396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0" name="Google Shape;3220;p51"/>
          <p:cNvCxnSpPr/>
          <p:nvPr/>
        </p:nvCxnSpPr>
        <p:spPr>
          <a:xfrm>
            <a:off x="2939750" y="2615175"/>
            <a:ext cx="834900" cy="4200"/>
          </a:xfrm>
          <a:prstGeom prst="straightConnector1">
            <a:avLst/>
          </a:prstGeom>
          <a:noFill/>
          <a:ln w="9525" cap="flat" cmpd="sng">
            <a:solidFill>
              <a:schemeClr val="dk2"/>
            </a:solidFill>
            <a:prstDash val="solid"/>
            <a:round/>
            <a:headEnd type="none" w="med" len="med"/>
            <a:tailEnd type="triangle" w="med" len="med"/>
          </a:ln>
        </p:spPr>
      </p:cxnSp>
      <p:sp>
        <p:nvSpPr>
          <p:cNvPr id="3221" name="Google Shape;3221;p51"/>
          <p:cNvSpPr/>
          <p:nvPr/>
        </p:nvSpPr>
        <p:spPr>
          <a:xfrm>
            <a:off x="5381550" y="2266725"/>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22" name="Google Shape;3222;p51"/>
          <p:cNvSpPr/>
          <p:nvPr/>
        </p:nvSpPr>
        <p:spPr>
          <a:xfrm>
            <a:off x="5381550" y="332031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23" name="Google Shape;3223;p51"/>
          <p:cNvSpPr/>
          <p:nvPr/>
        </p:nvSpPr>
        <p:spPr>
          <a:xfrm>
            <a:off x="5381550" y="1213138"/>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224" name="Google Shape;3224;p51"/>
          <p:cNvCxnSpPr>
            <a:stCxn id="3216" idx="6"/>
            <a:endCxn id="3221" idx="2"/>
          </p:cNvCxnSpPr>
          <p:nvPr/>
        </p:nvCxnSpPr>
        <p:spPr>
          <a:xfrm>
            <a:off x="4702550" y="1563675"/>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3225" name="Google Shape;3225;p51"/>
          <p:cNvCxnSpPr>
            <a:stCxn id="3216" idx="6"/>
            <a:endCxn id="3223" idx="2"/>
          </p:cNvCxnSpPr>
          <p:nvPr/>
        </p:nvCxnSpPr>
        <p:spPr>
          <a:xfrm>
            <a:off x="4702550" y="1563675"/>
            <a:ext cx="678900" cy="0"/>
          </a:xfrm>
          <a:prstGeom prst="straightConnector1">
            <a:avLst/>
          </a:prstGeom>
          <a:noFill/>
          <a:ln w="9525" cap="flat" cmpd="sng">
            <a:solidFill>
              <a:schemeClr val="dk2"/>
            </a:solidFill>
            <a:prstDash val="solid"/>
            <a:round/>
            <a:headEnd type="none" w="med" len="med"/>
            <a:tailEnd type="triangle" w="med" len="med"/>
          </a:ln>
        </p:spPr>
      </p:cxnSp>
      <p:cxnSp>
        <p:nvCxnSpPr>
          <p:cNvPr id="3226" name="Google Shape;3226;p51"/>
          <p:cNvCxnSpPr>
            <a:stCxn id="3216" idx="6"/>
            <a:endCxn id="3222" idx="2"/>
          </p:cNvCxnSpPr>
          <p:nvPr/>
        </p:nvCxnSpPr>
        <p:spPr>
          <a:xfrm>
            <a:off x="4702550" y="1563675"/>
            <a:ext cx="678900" cy="2107200"/>
          </a:xfrm>
          <a:prstGeom prst="straightConnector1">
            <a:avLst/>
          </a:prstGeom>
          <a:noFill/>
          <a:ln w="9525" cap="flat" cmpd="sng">
            <a:solidFill>
              <a:schemeClr val="dk2"/>
            </a:solidFill>
            <a:prstDash val="solid"/>
            <a:round/>
            <a:headEnd type="none" w="med" len="med"/>
            <a:tailEnd type="triangle" w="med" len="med"/>
          </a:ln>
        </p:spPr>
      </p:cxnSp>
      <p:cxnSp>
        <p:nvCxnSpPr>
          <p:cNvPr id="3227" name="Google Shape;3227;p51"/>
          <p:cNvCxnSpPr>
            <a:stCxn id="3214" idx="6"/>
            <a:endCxn id="3223" idx="2"/>
          </p:cNvCxnSpPr>
          <p:nvPr/>
        </p:nvCxnSpPr>
        <p:spPr>
          <a:xfrm rot="10800000" flipH="1">
            <a:off x="4702550" y="1563663"/>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3228" name="Google Shape;3228;p51"/>
          <p:cNvCxnSpPr>
            <a:stCxn id="3214" idx="6"/>
            <a:endCxn id="3221" idx="2"/>
          </p:cNvCxnSpPr>
          <p:nvPr/>
        </p:nvCxnSpPr>
        <p:spPr>
          <a:xfrm>
            <a:off x="4702550" y="2617263"/>
            <a:ext cx="678900" cy="0"/>
          </a:xfrm>
          <a:prstGeom prst="straightConnector1">
            <a:avLst/>
          </a:prstGeom>
          <a:noFill/>
          <a:ln w="9525" cap="flat" cmpd="sng">
            <a:solidFill>
              <a:schemeClr val="dk2"/>
            </a:solidFill>
            <a:prstDash val="solid"/>
            <a:round/>
            <a:headEnd type="none" w="med" len="med"/>
            <a:tailEnd type="triangle" w="med" len="med"/>
          </a:ln>
        </p:spPr>
      </p:cxnSp>
      <p:cxnSp>
        <p:nvCxnSpPr>
          <p:cNvPr id="3229" name="Google Shape;3229;p51"/>
          <p:cNvCxnSpPr>
            <a:stCxn id="3214" idx="6"/>
            <a:endCxn id="3222" idx="2"/>
          </p:cNvCxnSpPr>
          <p:nvPr/>
        </p:nvCxnSpPr>
        <p:spPr>
          <a:xfrm>
            <a:off x="4702550" y="2617263"/>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3230" name="Google Shape;3230;p51"/>
          <p:cNvCxnSpPr>
            <a:stCxn id="3215" idx="6"/>
            <a:endCxn id="3223" idx="2"/>
          </p:cNvCxnSpPr>
          <p:nvPr/>
        </p:nvCxnSpPr>
        <p:spPr>
          <a:xfrm rot="10800000" flipH="1">
            <a:off x="4702550" y="1563650"/>
            <a:ext cx="678900" cy="2107200"/>
          </a:xfrm>
          <a:prstGeom prst="straightConnector1">
            <a:avLst/>
          </a:prstGeom>
          <a:noFill/>
          <a:ln w="9525" cap="flat" cmpd="sng">
            <a:solidFill>
              <a:schemeClr val="dk2"/>
            </a:solidFill>
            <a:prstDash val="solid"/>
            <a:round/>
            <a:headEnd type="none" w="med" len="med"/>
            <a:tailEnd type="triangle" w="med" len="med"/>
          </a:ln>
        </p:spPr>
      </p:cxnSp>
      <p:cxnSp>
        <p:nvCxnSpPr>
          <p:cNvPr id="3231" name="Google Shape;3231;p51"/>
          <p:cNvCxnSpPr>
            <a:stCxn id="3215" idx="6"/>
            <a:endCxn id="3221" idx="2"/>
          </p:cNvCxnSpPr>
          <p:nvPr/>
        </p:nvCxnSpPr>
        <p:spPr>
          <a:xfrm rot="10800000" flipH="1">
            <a:off x="4702550" y="2617250"/>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3232" name="Google Shape;3232;p51"/>
          <p:cNvCxnSpPr>
            <a:stCxn id="3215" idx="6"/>
            <a:endCxn id="3222" idx="2"/>
          </p:cNvCxnSpPr>
          <p:nvPr/>
        </p:nvCxnSpPr>
        <p:spPr>
          <a:xfrm>
            <a:off x="4702550" y="3670850"/>
            <a:ext cx="678900" cy="0"/>
          </a:xfrm>
          <a:prstGeom prst="straightConnector1">
            <a:avLst/>
          </a:prstGeom>
          <a:noFill/>
          <a:ln w="9525" cap="flat" cmpd="sng">
            <a:solidFill>
              <a:schemeClr val="dk2"/>
            </a:solidFill>
            <a:prstDash val="solid"/>
            <a:round/>
            <a:headEnd type="none" w="med" len="med"/>
            <a:tailEnd type="triangle" w="med" len="med"/>
          </a:ln>
        </p:spPr>
      </p:cxnSp>
      <p:sp>
        <p:nvSpPr>
          <p:cNvPr id="3233" name="Google Shape;3233;p51"/>
          <p:cNvSpPr/>
          <p:nvPr/>
        </p:nvSpPr>
        <p:spPr>
          <a:xfrm>
            <a:off x="6759100" y="182706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34" name="Google Shape;3234;p51"/>
          <p:cNvSpPr/>
          <p:nvPr/>
        </p:nvSpPr>
        <p:spPr>
          <a:xfrm>
            <a:off x="6759100" y="270636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235" name="Google Shape;3235;p51"/>
          <p:cNvCxnSpPr>
            <a:stCxn id="3223" idx="6"/>
            <a:endCxn id="3233" idx="2"/>
          </p:cNvCxnSpPr>
          <p:nvPr/>
        </p:nvCxnSpPr>
        <p:spPr>
          <a:xfrm>
            <a:off x="6113550" y="1563688"/>
            <a:ext cx="645600" cy="613800"/>
          </a:xfrm>
          <a:prstGeom prst="straightConnector1">
            <a:avLst/>
          </a:prstGeom>
          <a:noFill/>
          <a:ln w="9525" cap="flat" cmpd="sng">
            <a:solidFill>
              <a:schemeClr val="dk2"/>
            </a:solidFill>
            <a:prstDash val="solid"/>
            <a:round/>
            <a:headEnd type="none" w="med" len="med"/>
            <a:tailEnd type="triangle" w="med" len="med"/>
          </a:ln>
        </p:spPr>
      </p:cxnSp>
      <p:cxnSp>
        <p:nvCxnSpPr>
          <p:cNvPr id="3236" name="Google Shape;3236;p51"/>
          <p:cNvCxnSpPr>
            <a:stCxn id="3223" idx="6"/>
            <a:endCxn id="3234" idx="2"/>
          </p:cNvCxnSpPr>
          <p:nvPr/>
        </p:nvCxnSpPr>
        <p:spPr>
          <a:xfrm>
            <a:off x="6113550" y="1563688"/>
            <a:ext cx="645600" cy="1493100"/>
          </a:xfrm>
          <a:prstGeom prst="straightConnector1">
            <a:avLst/>
          </a:prstGeom>
          <a:noFill/>
          <a:ln w="9525" cap="flat" cmpd="sng">
            <a:solidFill>
              <a:schemeClr val="dk2"/>
            </a:solidFill>
            <a:prstDash val="solid"/>
            <a:round/>
            <a:headEnd type="none" w="med" len="med"/>
            <a:tailEnd type="triangle" w="med" len="med"/>
          </a:ln>
        </p:spPr>
      </p:cxnSp>
      <p:cxnSp>
        <p:nvCxnSpPr>
          <p:cNvPr id="3237" name="Google Shape;3237;p51"/>
          <p:cNvCxnSpPr>
            <a:stCxn id="3221" idx="6"/>
            <a:endCxn id="3233" idx="2"/>
          </p:cNvCxnSpPr>
          <p:nvPr/>
        </p:nvCxnSpPr>
        <p:spPr>
          <a:xfrm rot="10800000" flipH="1">
            <a:off x="6113550" y="2177475"/>
            <a:ext cx="645600" cy="439800"/>
          </a:xfrm>
          <a:prstGeom prst="straightConnector1">
            <a:avLst/>
          </a:prstGeom>
          <a:noFill/>
          <a:ln w="9525" cap="flat" cmpd="sng">
            <a:solidFill>
              <a:schemeClr val="dk2"/>
            </a:solidFill>
            <a:prstDash val="solid"/>
            <a:round/>
            <a:headEnd type="none" w="med" len="med"/>
            <a:tailEnd type="triangle" w="med" len="med"/>
          </a:ln>
        </p:spPr>
      </p:cxnSp>
      <p:cxnSp>
        <p:nvCxnSpPr>
          <p:cNvPr id="3238" name="Google Shape;3238;p51"/>
          <p:cNvCxnSpPr>
            <a:stCxn id="3221" idx="6"/>
            <a:endCxn id="3234" idx="2"/>
          </p:cNvCxnSpPr>
          <p:nvPr/>
        </p:nvCxnSpPr>
        <p:spPr>
          <a:xfrm>
            <a:off x="6113550" y="2617275"/>
            <a:ext cx="645600" cy="439500"/>
          </a:xfrm>
          <a:prstGeom prst="straightConnector1">
            <a:avLst/>
          </a:prstGeom>
          <a:noFill/>
          <a:ln w="9525" cap="flat" cmpd="sng">
            <a:solidFill>
              <a:schemeClr val="dk2"/>
            </a:solidFill>
            <a:prstDash val="solid"/>
            <a:round/>
            <a:headEnd type="none" w="med" len="med"/>
            <a:tailEnd type="triangle" w="med" len="med"/>
          </a:ln>
        </p:spPr>
      </p:cxnSp>
      <p:cxnSp>
        <p:nvCxnSpPr>
          <p:cNvPr id="3239" name="Google Shape;3239;p51"/>
          <p:cNvCxnSpPr>
            <a:stCxn id="3222" idx="6"/>
            <a:endCxn id="3233" idx="2"/>
          </p:cNvCxnSpPr>
          <p:nvPr/>
        </p:nvCxnSpPr>
        <p:spPr>
          <a:xfrm rot="10800000" flipH="1">
            <a:off x="6113550" y="2177763"/>
            <a:ext cx="645600" cy="1493100"/>
          </a:xfrm>
          <a:prstGeom prst="straightConnector1">
            <a:avLst/>
          </a:prstGeom>
          <a:noFill/>
          <a:ln w="9525" cap="flat" cmpd="sng">
            <a:solidFill>
              <a:schemeClr val="dk2"/>
            </a:solidFill>
            <a:prstDash val="solid"/>
            <a:round/>
            <a:headEnd type="none" w="med" len="med"/>
            <a:tailEnd type="triangle" w="med" len="med"/>
          </a:ln>
        </p:spPr>
      </p:cxnSp>
      <p:cxnSp>
        <p:nvCxnSpPr>
          <p:cNvPr id="3240" name="Google Shape;3240;p51"/>
          <p:cNvCxnSpPr>
            <a:stCxn id="3222" idx="6"/>
            <a:endCxn id="3234" idx="2"/>
          </p:cNvCxnSpPr>
          <p:nvPr/>
        </p:nvCxnSpPr>
        <p:spPr>
          <a:xfrm rot="10800000" flipH="1">
            <a:off x="6113550" y="3057063"/>
            <a:ext cx="645600" cy="613800"/>
          </a:xfrm>
          <a:prstGeom prst="straightConnector1">
            <a:avLst/>
          </a:prstGeom>
          <a:noFill/>
          <a:ln w="9525" cap="flat" cmpd="sng">
            <a:solidFill>
              <a:schemeClr val="dk2"/>
            </a:solidFill>
            <a:prstDash val="solid"/>
            <a:round/>
            <a:headEnd type="none" w="med" len="med"/>
            <a:tailEnd type="triangle" w="med" len="med"/>
          </a:ln>
        </p:spPr>
      </p:cxnSp>
      <p:cxnSp>
        <p:nvCxnSpPr>
          <p:cNvPr id="3241" name="Google Shape;3241;p51"/>
          <p:cNvCxnSpPr/>
          <p:nvPr/>
        </p:nvCxnSpPr>
        <p:spPr>
          <a:xfrm>
            <a:off x="7491100" y="2177613"/>
            <a:ext cx="741900" cy="15600"/>
          </a:xfrm>
          <a:prstGeom prst="straightConnector1">
            <a:avLst/>
          </a:prstGeom>
          <a:noFill/>
          <a:ln w="9525" cap="flat" cmpd="sng">
            <a:solidFill>
              <a:schemeClr val="dk2"/>
            </a:solidFill>
            <a:prstDash val="solid"/>
            <a:round/>
            <a:headEnd type="none" w="med" len="med"/>
            <a:tailEnd type="triangle" w="med" len="med"/>
          </a:ln>
        </p:spPr>
      </p:cxnSp>
      <p:cxnSp>
        <p:nvCxnSpPr>
          <p:cNvPr id="3242" name="Google Shape;3242;p51"/>
          <p:cNvCxnSpPr>
            <a:stCxn id="3234" idx="6"/>
          </p:cNvCxnSpPr>
          <p:nvPr/>
        </p:nvCxnSpPr>
        <p:spPr>
          <a:xfrm>
            <a:off x="7491100" y="3056913"/>
            <a:ext cx="722100" cy="8400"/>
          </a:xfrm>
          <a:prstGeom prst="straightConnector1">
            <a:avLst/>
          </a:prstGeom>
          <a:noFill/>
          <a:ln w="9525" cap="flat" cmpd="sng">
            <a:solidFill>
              <a:schemeClr val="dk2"/>
            </a:solidFill>
            <a:prstDash val="solid"/>
            <a:round/>
            <a:headEnd type="none" w="med" len="med"/>
            <a:tailEnd type="triangle" w="med" len="med"/>
          </a:ln>
        </p:spPr>
      </p:cxnSp>
      <p:sp>
        <p:nvSpPr>
          <p:cNvPr id="3243" name="Google Shape;3243;p51"/>
          <p:cNvSpPr/>
          <p:nvPr/>
        </p:nvSpPr>
        <p:spPr>
          <a:xfrm>
            <a:off x="1104675" y="820700"/>
            <a:ext cx="741900" cy="339600"/>
          </a:xfrm>
          <a:prstGeom prst="parallelogram">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CCCCCC"/>
                </a:solidFill>
              </a:rPr>
              <a:t>Multi-Head</a:t>
            </a:r>
            <a:endParaRPr sz="1100">
              <a:solidFill>
                <a:srgbClr val="CCCCCC"/>
              </a:solidFill>
            </a:endParaRPr>
          </a:p>
          <a:p>
            <a:pPr marL="0" lvl="0" indent="0" algn="ctr" rtl="0">
              <a:spcBef>
                <a:spcPts val="0"/>
              </a:spcBef>
              <a:spcAft>
                <a:spcPts val="0"/>
              </a:spcAft>
              <a:buNone/>
            </a:pPr>
            <a:r>
              <a:rPr lang="en" sz="1100">
                <a:solidFill>
                  <a:srgbClr val="CCCCCC"/>
                </a:solidFill>
              </a:rPr>
              <a:t>Attention</a:t>
            </a:r>
            <a:endParaRPr sz="1100">
              <a:solidFill>
                <a:srgbClr val="CCCCCC"/>
              </a:solidFill>
            </a:endParaRPr>
          </a:p>
        </p:txBody>
      </p:sp>
      <p:sp>
        <p:nvSpPr>
          <p:cNvPr id="417" name="Google Shape;417;p2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sp>
        <p:nvSpPr>
          <p:cNvPr id="418" name="Google Shape;418;p2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Input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grpSp>
        <p:nvGrpSpPr>
          <p:cNvPr id="419" name="Google Shape;419;p23"/>
          <p:cNvGrpSpPr/>
          <p:nvPr/>
        </p:nvGrpSpPr>
        <p:grpSpPr>
          <a:xfrm>
            <a:off x="3095581" y="3765083"/>
            <a:ext cx="255900" cy="258300"/>
            <a:chOff x="2372506" y="3438683"/>
            <a:chExt cx="255900" cy="258300"/>
          </a:xfrm>
        </p:grpSpPr>
        <p:pic>
          <p:nvPicPr>
            <p:cNvPr id="420" name="Google Shape;42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422" name="Google Shape;422;p23"/>
          <p:cNvGrpSpPr/>
          <p:nvPr/>
        </p:nvGrpSpPr>
        <p:grpSpPr>
          <a:xfrm>
            <a:off x="2466049" y="3701599"/>
            <a:ext cx="407181" cy="3852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4" name="Google Shape;424;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25" name="Google Shape;425;p23"/>
          <p:cNvCxnSpPr>
            <a:endCxn id="418"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26" name="Google Shape;426;p23"/>
          <p:cNvCxnSpPr>
            <a:endCxn id="421"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427" name="Google Shape;427;p23"/>
          <p:cNvCxnSpPr>
            <a:stCxn id="421" idx="0"/>
            <a:endCxn id="416"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428" name="Google Shape;428;p2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Output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cxnSp>
        <p:nvCxnSpPr>
          <p:cNvPr id="429" name="Google Shape;429;p2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30" name="Google Shape;430;p23"/>
          <p:cNvCxnSpPr>
            <a:stCxn id="423" idx="6"/>
            <a:endCxn id="421"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431" name="Google Shape;431;p23"/>
          <p:cNvCxnSpPr>
            <a:stCxn id="416" idx="2"/>
            <a:endCxn id="417"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432" name="Google Shape;432;p23"/>
          <p:cNvCxnSpPr>
            <a:stCxn id="41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433" name="Google Shape;433;p23"/>
          <p:cNvCxnSpPr>
            <a:stCxn id="416" idx="0"/>
            <a:endCxn id="41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434" name="Google Shape;434;p2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35" name="Google Shape;435;p2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36" name="Google Shape;436;p23"/>
          <p:cNvCxnSpPr>
            <a:stCxn id="417" idx="0"/>
            <a:endCxn id="434"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437" name="Google Shape;437;p2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438" name="Google Shape;438;p2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Masked</a:t>
            </a:r>
            <a:endParaRPr sz="1100">
              <a:solidFill>
                <a:srgbClr val="D9D9D9"/>
              </a:solidFill>
            </a:endParaRPr>
          </a:p>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39" name="Google Shape;439;p2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40" name="Google Shape;440;p23"/>
          <p:cNvCxnSpPr>
            <a:stCxn id="438" idx="0"/>
            <a:endCxn id="439"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41" name="Google Shape;441;p23"/>
          <p:cNvGrpSpPr/>
          <p:nvPr/>
        </p:nvGrpSpPr>
        <p:grpSpPr>
          <a:xfrm flipH="1">
            <a:off x="5670621" y="3709189"/>
            <a:ext cx="424201" cy="3852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43" name="Google Shape;443;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44" name="Google Shape;444;p2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445" name="Google Shape;445;p23"/>
          <p:cNvCxnSpPr>
            <a:stCxn id="442" idx="6"/>
            <a:endCxn id="446"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447" name="Google Shape;447;p23"/>
          <p:cNvCxnSpPr>
            <a:stCxn id="446"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448" name="Google Shape;448;p23"/>
          <p:cNvCxnSpPr>
            <a:stCxn id="414" idx="2"/>
            <a:endCxn id="439"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449" name="Google Shape;449;p2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50" name="Google Shape;450;p2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1" name="Google Shape;451;p23"/>
          <p:cNvCxnSpPr>
            <a:stCxn id="449" idx="0"/>
            <a:endCxn id="450"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452" name="Google Shape;452;p2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53" name="Google Shape;453;p2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4" name="Google Shape;454;p23"/>
          <p:cNvCxnSpPr>
            <a:stCxn id="452" idx="0"/>
            <a:endCxn id="453"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455" name="Google Shape;455;p2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Linear</a:t>
            </a:r>
            <a:endParaRPr sz="1100">
              <a:solidFill>
                <a:srgbClr val="D9D9D9"/>
              </a:solidFill>
            </a:endParaRPr>
          </a:p>
        </p:txBody>
      </p:sp>
      <p:sp>
        <p:nvSpPr>
          <p:cNvPr id="456" name="Google Shape;456;p2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Softmax</a:t>
            </a:r>
            <a:endParaRPr sz="1100">
              <a:solidFill>
                <a:srgbClr val="D9D9D9"/>
              </a:solidFill>
            </a:endParaRPr>
          </a:p>
        </p:txBody>
      </p:sp>
      <p:cxnSp>
        <p:nvCxnSpPr>
          <p:cNvPr id="457" name="Google Shape;457;p23"/>
          <p:cNvCxnSpPr>
            <a:stCxn id="439" idx="0"/>
            <a:endCxn id="449"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8" name="Google Shape;458;p23"/>
          <p:cNvCxnSpPr>
            <a:stCxn id="450" idx="0"/>
            <a:endCxn id="452"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9" name="Google Shape;459;p23"/>
          <p:cNvCxnSpPr>
            <a:stCxn id="450" idx="0"/>
            <a:endCxn id="453"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460" name="Google Shape;460;p23"/>
          <p:cNvCxnSpPr>
            <a:stCxn id="453" idx="0"/>
            <a:endCxn id="455"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461" name="Google Shape;461;p23"/>
          <p:cNvCxnSpPr>
            <a:endCxn id="456"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462" name="Google Shape;462;p2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63" name="Google Shape;463;p23"/>
          <p:cNvGrpSpPr/>
          <p:nvPr/>
        </p:nvGrpSpPr>
        <p:grpSpPr>
          <a:xfrm>
            <a:off x="3223400" y="1827400"/>
            <a:ext cx="1832400" cy="6012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466" name="Google Shape;466;p2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7" name="Google Shape;467;p2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8" name="Google Shape;468;p23"/>
          <p:cNvCxnSpPr>
            <a:endCxn id="450"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469" name="Google Shape;469;p23"/>
          <p:cNvGrpSpPr/>
          <p:nvPr/>
        </p:nvGrpSpPr>
        <p:grpSpPr>
          <a:xfrm flipH="1">
            <a:off x="5196157" y="3772639"/>
            <a:ext cx="266597" cy="258300"/>
            <a:chOff x="2372506" y="3438683"/>
            <a:chExt cx="255900" cy="258300"/>
          </a:xfrm>
        </p:grpSpPr>
        <p:pic>
          <p:nvPicPr>
            <p:cNvPr id="470" name="Google Shape;47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471" name="Google Shape;471;p2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472" name="Google Shape;472;p23"/>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473" name="Google Shape;473;p2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
        <p:nvSpPr>
          <p:cNvPr id="474" name="Google Shape;474;p2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Tree>
    <p:extLst>
      <p:ext uri="{BB962C8B-B14F-4D97-AF65-F5344CB8AC3E}">
        <p14:creationId xmlns:p14="http://schemas.microsoft.com/office/powerpoint/2010/main" val="19191005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cxnSp>
        <p:nvCxnSpPr>
          <p:cNvPr id="345" name="Google Shape;345;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grpSp>
        <p:nvGrpSpPr>
          <p:cNvPr id="346" name="Google Shape;346;p22"/>
          <p:cNvGrpSpPr/>
          <p:nvPr/>
        </p:nvGrpSpPr>
        <p:grpSpPr>
          <a:xfrm>
            <a:off x="3037731" y="3725158"/>
            <a:ext cx="255900" cy="258300"/>
            <a:chOff x="2372506" y="3438683"/>
            <a:chExt cx="255900" cy="258300"/>
          </a:xfrm>
        </p:grpSpPr>
        <p:pic>
          <p:nvPicPr>
            <p:cNvPr id="347" name="Google Shape;347;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49" name="Google Shape;349;p22"/>
          <p:cNvGrpSpPr/>
          <p:nvPr/>
        </p:nvGrpSpPr>
        <p:grpSpPr>
          <a:xfrm>
            <a:off x="2541627" y="3693891"/>
            <a:ext cx="323668" cy="320833"/>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51" name="Google Shape;351;p2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52" name="Google Shape;352;p22"/>
          <p:cNvSpPr txBox="1"/>
          <p:nvPr/>
        </p:nvSpPr>
        <p:spPr>
          <a:xfrm>
            <a:off x="1231200" y="3564750"/>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cxnSp>
        <p:nvCxnSpPr>
          <p:cNvPr id="353" name="Google Shape;353;p22"/>
          <p:cNvCxnSpPr>
            <a:stCxn id="348" idx="2"/>
            <a:endCxn id="350" idx="6"/>
          </p:cNvCxnSpPr>
          <p:nvPr/>
        </p:nvCxnSpPr>
        <p:spPr>
          <a:xfrm rot="10800000">
            <a:off x="2865231" y="3854308"/>
            <a:ext cx="1725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4931275" y="680825"/>
            <a:ext cx="2099400" cy="4516875"/>
            <a:chOff x="2211875" y="849675"/>
            <a:chExt cx="2099400" cy="4516875"/>
          </a:xfrm>
        </p:grpSpPr>
        <p:sp>
          <p:nvSpPr>
            <p:cNvPr id="355" name="Google Shape;355;p22"/>
            <p:cNvSpPr/>
            <p:nvPr/>
          </p:nvSpPr>
          <p:spPr>
            <a:xfrm>
              <a:off x="2211875" y="849675"/>
              <a:ext cx="2099400" cy="281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2466050" y="3001600"/>
              <a:ext cx="1515000" cy="5424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Masked</a:t>
              </a:r>
              <a:endParaRPr sz="1100">
                <a:solidFill>
                  <a:srgbClr val="666666"/>
                </a:solidFill>
              </a:endParaRPr>
            </a:p>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57" name="Google Shape;357;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58" name="Google Shape;358;p22"/>
            <p:cNvSpPr/>
            <p:nvPr/>
          </p:nvSpPr>
          <p:spPr>
            <a:xfrm>
              <a:off x="246815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Output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59" name="Google Shape;359;p22"/>
            <p:cNvCxnSpPr>
              <a:stCxn id="360" idx="0"/>
              <a:endCxn id="358" idx="2"/>
            </p:cNvCxnSpPr>
            <p:nvPr/>
          </p:nvCxnSpPr>
          <p:spPr>
            <a:xfrm rot="10800000" flipH="1">
              <a:off x="3220775" y="4817250"/>
              <a:ext cx="4800" cy="171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a:endCxn id="356" idx="2"/>
            </p:cNvCxnSpPr>
            <p:nvPr/>
          </p:nvCxnSpPr>
          <p:spPr>
            <a:xfrm rot="10800000">
              <a:off x="3223550" y="3544000"/>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64" name="Google Shape;364;p22"/>
            <p:cNvSpPr/>
            <p:nvPr/>
          </p:nvSpPr>
          <p:spPr>
            <a:xfrm>
              <a:off x="2466000" y="2092850"/>
              <a:ext cx="1515000" cy="385200"/>
            </a:xfrm>
            <a:prstGeom prst="roundRect">
              <a:avLst>
                <a:gd name="adj" fmla="val 16667"/>
              </a:avLst>
            </a:prstGeom>
            <a:gradFill>
              <a:gsLst>
                <a:gs pos="0">
                  <a:srgbClr val="F7E9D4"/>
                </a:gs>
                <a:gs pos="100000">
                  <a:srgbClr val="E6B94E"/>
                </a:gs>
              </a:gsLst>
              <a:lin ang="2698631"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65" name="Google Shape;365;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60" name="Google Shape;360;p22"/>
            <p:cNvSpPr txBox="1"/>
            <p:nvPr/>
          </p:nvSpPr>
          <p:spPr>
            <a:xfrm>
              <a:off x="2432525" y="4988250"/>
              <a:ext cx="15765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Outputs(shifted right)</a:t>
              </a:r>
              <a:endParaRPr sz="1100">
                <a:solidFill>
                  <a:srgbClr val="999999"/>
                </a:solidFill>
              </a:endParaRPr>
            </a:p>
          </p:txBody>
        </p:sp>
      </p:grpSp>
      <p:grpSp>
        <p:nvGrpSpPr>
          <p:cNvPr id="368" name="Google Shape;368;p22"/>
          <p:cNvGrpSpPr/>
          <p:nvPr/>
        </p:nvGrpSpPr>
        <p:grpSpPr>
          <a:xfrm>
            <a:off x="5812231" y="3725170"/>
            <a:ext cx="255900" cy="258300"/>
            <a:chOff x="2372506" y="3438683"/>
            <a:chExt cx="255900" cy="258300"/>
          </a:xfrm>
        </p:grpSpPr>
        <p:pic>
          <p:nvPicPr>
            <p:cNvPr id="369" name="Google Shape;369;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cxnSp>
        <p:nvCxnSpPr>
          <p:cNvPr id="371" name="Google Shape;371;p22"/>
          <p:cNvCxnSpPr>
            <a:stCxn id="358" idx="0"/>
            <a:endCxn id="370" idx="4"/>
          </p:cNvCxnSpPr>
          <p:nvPr/>
        </p:nvCxnSpPr>
        <p:spPr>
          <a:xfrm rot="10800000">
            <a:off x="5940250" y="3983350"/>
            <a:ext cx="4800" cy="229200"/>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6208352" y="3693904"/>
            <a:ext cx="323623" cy="320833"/>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74" name="Google Shape;374;p22"/>
            <p:cNvSpPr/>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75" name="Google Shape;375;p22"/>
          <p:cNvSpPr txBox="1"/>
          <p:nvPr/>
        </p:nvSpPr>
        <p:spPr>
          <a:xfrm>
            <a:off x="6242625" y="35647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grpSp>
        <p:nvGrpSpPr>
          <p:cNvPr id="376" name="Google Shape;376;p22"/>
          <p:cNvGrpSpPr/>
          <p:nvPr/>
        </p:nvGrpSpPr>
        <p:grpSpPr>
          <a:xfrm>
            <a:off x="2125475" y="1558900"/>
            <a:ext cx="1914300" cy="3584600"/>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80" name="Google Shape;380;p22"/>
            <p:cNvSpPr/>
            <p:nvPr/>
          </p:nvSpPr>
          <p:spPr>
            <a:xfrm>
              <a:off x="246180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Input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89" name="Google Shape;389;p22"/>
            <p:cNvSpPr txBox="1"/>
            <p:nvPr/>
          </p:nvSpPr>
          <p:spPr>
            <a:xfrm>
              <a:off x="2887550" y="4934050"/>
              <a:ext cx="6720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grpSp>
      <p:sp>
        <p:nvSpPr>
          <p:cNvPr id="390" name="Google Shape;390;p22"/>
          <p:cNvSpPr/>
          <p:nvPr/>
        </p:nvSpPr>
        <p:spPr>
          <a:xfrm>
            <a:off x="5182675" y="10901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cxnSp>
        <p:nvCxnSpPr>
          <p:cNvPr id="391" name="Google Shape;391;p22"/>
          <p:cNvCxnSpPr>
            <a:stCxn id="370" idx="0"/>
            <a:endCxn id="357" idx="3"/>
          </p:cNvCxnSpPr>
          <p:nvPr/>
        </p:nvCxnSpPr>
        <p:spPr>
          <a:xfrm rot="-5400000">
            <a:off x="5790331" y="2815120"/>
            <a:ext cx="1059900" cy="760200"/>
          </a:xfrm>
          <a:prstGeom prst="bentConnector4">
            <a:avLst>
              <a:gd name="adj1" fmla="val 17834"/>
              <a:gd name="adj2" fmla="val 131320"/>
            </a:avLst>
          </a:prstGeom>
          <a:noFill/>
          <a:ln w="9525" cap="flat" cmpd="sng">
            <a:solidFill>
              <a:schemeClr val="dk2"/>
            </a:solidFill>
            <a:prstDash val="solid"/>
            <a:round/>
            <a:headEnd type="none" w="med" len="med"/>
            <a:tailEnd type="triangle" w="med" len="med"/>
          </a:ln>
        </p:spPr>
      </p:cxnSp>
      <p:cxnSp>
        <p:nvCxnSpPr>
          <p:cNvPr id="392" name="Google Shape;392;p22"/>
          <p:cNvCxnSpPr>
            <a:stCxn id="386" idx="0"/>
          </p:cNvCxnSpPr>
          <p:nvPr/>
        </p:nvCxnSpPr>
        <p:spPr>
          <a:xfrm rot="-5400000" flipH="1">
            <a:off x="3969275" y="859050"/>
            <a:ext cx="847800" cy="2446800"/>
          </a:xfrm>
          <a:prstGeom prst="bentConnector4">
            <a:avLst>
              <a:gd name="adj1" fmla="val -28087"/>
              <a:gd name="adj2" fmla="val 65479"/>
            </a:avLst>
          </a:prstGeom>
          <a:noFill/>
          <a:ln w="9525" cap="flat" cmpd="sng">
            <a:solidFill>
              <a:schemeClr val="dk2"/>
            </a:solidFill>
            <a:prstDash val="solid"/>
            <a:round/>
            <a:headEnd type="none" w="med" len="med"/>
            <a:tailEnd type="none" w="med" len="med"/>
          </a:ln>
        </p:spPr>
      </p:cxnSp>
      <p:cxnSp>
        <p:nvCxnSpPr>
          <p:cNvPr id="393" name="Google Shape;393;p22"/>
          <p:cNvCxnSpPr/>
          <p:nvPr/>
        </p:nvCxnSpPr>
        <p:spPr>
          <a:xfrm rot="10800000" flipH="1">
            <a:off x="5609625" y="2313650"/>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a:stCxn id="348" idx="0"/>
            <a:endCxn id="378" idx="2"/>
          </p:cNvCxnSpPr>
          <p:nvPr/>
        </p:nvCxnSpPr>
        <p:spPr>
          <a:xfrm rot="10800000" flipH="1">
            <a:off x="3165681" y="3217858"/>
            <a:ext cx="4200" cy="50730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a:stCxn id="380" idx="0"/>
            <a:endCxn id="348" idx="4"/>
          </p:cNvCxnSpPr>
          <p:nvPr/>
        </p:nvCxnSpPr>
        <p:spPr>
          <a:xfrm rot="10800000">
            <a:off x="3165675" y="3983350"/>
            <a:ext cx="0" cy="229200"/>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nvCxnSpPr>
        <p:spPr>
          <a:xfrm rot="10800000" flipH="1">
            <a:off x="5400375" y="2313650"/>
            <a:ext cx="600" cy="193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nvSpPr>
        <p:spPr>
          <a:xfrm>
            <a:off x="5182675" y="8265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98" name="Google Shape;398;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99" name="Google Shape;399;p22"/>
          <p:cNvCxnSpPr>
            <a:stCxn id="365" idx="0"/>
            <a:endCxn id="390" idx="2"/>
          </p:cNvCxnSpPr>
          <p:nvPr/>
        </p:nvCxnSpPr>
        <p:spPr>
          <a:xfrm rot="10800000">
            <a:off x="5940100" y="1475250"/>
            <a:ext cx="2700" cy="18330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nvCxnSpPr>
        <p:spPr>
          <a:xfrm>
            <a:off x="5940175" y="1022700"/>
            <a:ext cx="0" cy="67500"/>
          </a:xfrm>
          <a:prstGeom prst="straightConnector1">
            <a:avLst/>
          </a:prstGeom>
          <a:noFill/>
          <a:ln w="9525" cap="flat" cmpd="sng">
            <a:solidFill>
              <a:schemeClr val="dk2"/>
            </a:solidFill>
            <a:prstDash val="solid"/>
            <a:round/>
            <a:headEnd type="none" w="med" len="med"/>
            <a:tailEnd type="none" w="med" len="med"/>
          </a:ln>
        </p:spPr>
      </p:cxnSp>
      <p:cxnSp>
        <p:nvCxnSpPr>
          <p:cNvPr id="401" name="Google Shape;401;p22"/>
          <p:cNvCxnSpPr>
            <a:endCxn id="365" idx="3"/>
          </p:cNvCxnSpPr>
          <p:nvPr/>
        </p:nvCxnSpPr>
        <p:spPr>
          <a:xfrm rot="10800000" flipH="1">
            <a:off x="5941600" y="1756650"/>
            <a:ext cx="758700" cy="730500"/>
          </a:xfrm>
          <a:prstGeom prst="bentConnector3">
            <a:avLst>
              <a:gd name="adj1" fmla="val 131386"/>
            </a:avLst>
          </a:prstGeom>
          <a:noFill/>
          <a:ln w="9525" cap="flat" cmpd="sng">
            <a:solidFill>
              <a:schemeClr val="dk2"/>
            </a:solidFill>
            <a:prstDash val="solid"/>
            <a:round/>
            <a:headEnd type="none" w="med" len="med"/>
            <a:tailEnd type="triangle" w="med" len="med"/>
          </a:ln>
        </p:spPr>
      </p:cxnSp>
      <p:cxnSp>
        <p:nvCxnSpPr>
          <p:cNvPr id="402" name="Google Shape;402;p22"/>
          <p:cNvCxnSpPr/>
          <p:nvPr/>
        </p:nvCxnSpPr>
        <p:spPr>
          <a:xfrm rot="10800000" flipH="1">
            <a:off x="5941813" y="924825"/>
            <a:ext cx="756900" cy="653700"/>
          </a:xfrm>
          <a:prstGeom prst="bentConnector3">
            <a:avLst>
              <a:gd name="adj1" fmla="val 130818"/>
            </a:avLst>
          </a:prstGeom>
          <a:noFill/>
          <a:ln w="9525" cap="flat" cmpd="sng">
            <a:solidFill>
              <a:schemeClr val="dk2"/>
            </a:solidFill>
            <a:prstDash val="solid"/>
            <a:round/>
            <a:headEnd type="none" w="med" len="med"/>
            <a:tailEnd type="triangle" w="med" len="med"/>
          </a:ln>
        </p:spPr>
      </p:cxnSp>
      <p:sp>
        <p:nvSpPr>
          <p:cNvPr id="403" name="Google Shape;403;p22"/>
          <p:cNvSpPr/>
          <p:nvPr/>
        </p:nvSpPr>
        <p:spPr>
          <a:xfrm>
            <a:off x="5182675" y="437988"/>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Linear</a:t>
            </a:r>
            <a:endParaRPr sz="1100">
              <a:solidFill>
                <a:srgbClr val="666666"/>
              </a:solidFill>
            </a:endParaRPr>
          </a:p>
        </p:txBody>
      </p:sp>
      <p:sp>
        <p:nvSpPr>
          <p:cNvPr id="404" name="Google Shape;404;p22"/>
          <p:cNvSpPr/>
          <p:nvPr/>
        </p:nvSpPr>
        <p:spPr>
          <a:xfrm>
            <a:off x="5182675" y="10690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Softmax</a:t>
            </a:r>
            <a:endParaRPr sz="1100">
              <a:solidFill>
                <a:srgbClr val="666666"/>
              </a:solidFill>
            </a:endParaRPr>
          </a:p>
        </p:txBody>
      </p:sp>
      <p:cxnSp>
        <p:nvCxnSpPr>
          <p:cNvPr id="405" name="Google Shape;405;p22"/>
          <p:cNvCxnSpPr>
            <a:stCxn id="397" idx="0"/>
            <a:endCxn id="403" idx="2"/>
          </p:cNvCxnSpPr>
          <p:nvPr/>
        </p:nvCxnSpPr>
        <p:spPr>
          <a:xfrm rot="10800000">
            <a:off x="5940175" y="634200"/>
            <a:ext cx="0" cy="19230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nvCxnSpPr>
        <p:spPr>
          <a:xfrm>
            <a:off x="5940175" y="303100"/>
            <a:ext cx="0" cy="0"/>
          </a:xfrm>
          <a:prstGeom prst="straightConnector1">
            <a:avLst/>
          </a:prstGeom>
          <a:noFill/>
          <a:ln w="9525" cap="flat" cmpd="sng">
            <a:solidFill>
              <a:schemeClr val="dk2"/>
            </a:solidFill>
            <a:prstDash val="solid"/>
            <a:round/>
            <a:headEnd type="none" w="med" len="med"/>
            <a:tailEnd type="none" w="med" len="med"/>
          </a:ln>
        </p:spPr>
      </p:cxnSp>
      <p:cxnSp>
        <p:nvCxnSpPr>
          <p:cNvPr id="407" name="Google Shape;407;p22"/>
          <p:cNvCxnSpPr>
            <a:stCxn id="404" idx="2"/>
            <a:endCxn id="403" idx="0"/>
          </p:cNvCxnSpPr>
          <p:nvPr/>
        </p:nvCxnSpPr>
        <p:spPr>
          <a:xfrm>
            <a:off x="5940175" y="303100"/>
            <a:ext cx="0" cy="13500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nvCxnSpPr>
        <p:spPr>
          <a:xfrm>
            <a:off x="6068131" y="3831908"/>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a:stCxn id="370" idx="6"/>
            <a:endCxn id="373" idx="2"/>
          </p:cNvCxnSpPr>
          <p:nvPr/>
        </p:nvCxnSpPr>
        <p:spPr>
          <a:xfrm>
            <a:off x="6068131" y="3854320"/>
            <a:ext cx="1401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915958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47"/>
        <p:cNvGrpSpPr/>
        <p:nvPr/>
      </p:nvGrpSpPr>
      <p:grpSpPr>
        <a:xfrm>
          <a:off x="0" y="0"/>
          <a:ext cx="0" cy="0"/>
          <a:chOff x="0" y="0"/>
          <a:chExt cx="0" cy="0"/>
        </a:xfrm>
      </p:grpSpPr>
      <p:sp>
        <p:nvSpPr>
          <p:cNvPr id="3248" name="Google Shape;3248;p52"/>
          <p:cNvSpPr/>
          <p:nvPr/>
        </p:nvSpPr>
        <p:spPr>
          <a:xfrm>
            <a:off x="4372300" y="697350"/>
            <a:ext cx="1914300" cy="296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2"/>
          <p:cNvSpPr/>
          <p:nvPr/>
        </p:nvSpPr>
        <p:spPr>
          <a:xfrm>
            <a:off x="2179100" y="1727750"/>
            <a:ext cx="1914300" cy="1935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251" name="Google Shape;3251;p5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252" name="Google Shape;3252;p52"/>
          <p:cNvSpPr/>
          <p:nvPr/>
        </p:nvSpPr>
        <p:spPr>
          <a:xfrm>
            <a:off x="2466050" y="4217575"/>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Input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grpSp>
        <p:nvGrpSpPr>
          <p:cNvPr id="3253" name="Google Shape;3253;p52"/>
          <p:cNvGrpSpPr/>
          <p:nvPr/>
        </p:nvGrpSpPr>
        <p:grpSpPr>
          <a:xfrm>
            <a:off x="3095581" y="3765083"/>
            <a:ext cx="255933" cy="258234"/>
            <a:chOff x="2372506" y="3438683"/>
            <a:chExt cx="255933" cy="258234"/>
          </a:xfrm>
        </p:grpSpPr>
        <p:pic>
          <p:nvPicPr>
            <p:cNvPr id="3254" name="Google Shape;3254;p52" descr="+" title="MathEquation,#585858"/>
            <p:cNvPicPr preferRelativeResize="0"/>
            <p:nvPr/>
          </p:nvPicPr>
          <p:blipFill>
            <a:blip r:embed="rId3">
              <a:alphaModFix/>
            </a:blip>
            <a:stretch>
              <a:fillRect/>
            </a:stretch>
          </p:blipFill>
          <p:spPr>
            <a:xfrm>
              <a:off x="2407953" y="3466746"/>
              <a:ext cx="185039" cy="202107"/>
            </a:xfrm>
            <a:prstGeom prst="rect">
              <a:avLst/>
            </a:prstGeom>
            <a:noFill/>
            <a:ln>
              <a:noFill/>
            </a:ln>
          </p:spPr>
        </p:pic>
        <p:sp>
          <p:nvSpPr>
            <p:cNvPr id="3255" name="Google Shape;3255;p52"/>
            <p:cNvSpPr/>
            <p:nvPr/>
          </p:nvSpPr>
          <p:spPr>
            <a:xfrm>
              <a:off x="2372506" y="3438683"/>
              <a:ext cx="255933" cy="258234"/>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256" name="Google Shape;3256;p52"/>
          <p:cNvGrpSpPr/>
          <p:nvPr/>
        </p:nvGrpSpPr>
        <p:grpSpPr>
          <a:xfrm>
            <a:off x="2466049" y="3701599"/>
            <a:ext cx="407181" cy="385200"/>
            <a:chOff x="7687999" y="1673849"/>
            <a:chExt cx="407181" cy="385200"/>
          </a:xfrm>
        </p:grpSpPr>
        <p:sp>
          <p:nvSpPr>
            <p:cNvPr id="3257" name="Google Shape;3257;p5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58" name="Google Shape;3258;p5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cxnSp>
        <p:nvCxnSpPr>
          <p:cNvPr id="3259" name="Google Shape;3259;p52"/>
          <p:cNvCxnSpPr>
            <a:endCxn id="3252" idx="2"/>
          </p:cNvCxnSpPr>
          <p:nvPr/>
        </p:nvCxnSpPr>
        <p:spPr>
          <a:xfrm rot="10800000">
            <a:off x="3223550" y="4653475"/>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260" name="Google Shape;3260;p52"/>
          <p:cNvCxnSpPr>
            <a:endCxn id="3255" idx="4"/>
          </p:cNvCxnSpPr>
          <p:nvPr/>
        </p:nvCxnSpPr>
        <p:spPr>
          <a:xfrm rot="10800000">
            <a:off x="3223548" y="4023317"/>
            <a:ext cx="0" cy="196200"/>
          </a:xfrm>
          <a:prstGeom prst="straightConnector1">
            <a:avLst/>
          </a:prstGeom>
          <a:noFill/>
          <a:ln w="9525" cap="flat" cmpd="sng">
            <a:solidFill>
              <a:schemeClr val="dk2"/>
            </a:solidFill>
            <a:prstDash val="solid"/>
            <a:round/>
            <a:headEnd type="none" w="med" len="med"/>
            <a:tailEnd type="triangle" w="med" len="med"/>
          </a:ln>
        </p:spPr>
      </p:cxnSp>
      <p:cxnSp>
        <p:nvCxnSpPr>
          <p:cNvPr id="3261" name="Google Shape;3261;p52"/>
          <p:cNvCxnSpPr>
            <a:stCxn id="3255" idx="0"/>
            <a:endCxn id="3250" idx="2"/>
          </p:cNvCxnSpPr>
          <p:nvPr/>
        </p:nvCxnSpPr>
        <p:spPr>
          <a:xfrm rot="10800000">
            <a:off x="3223548" y="3386783"/>
            <a:ext cx="0" cy="378300"/>
          </a:xfrm>
          <a:prstGeom prst="straightConnector1">
            <a:avLst/>
          </a:prstGeom>
          <a:noFill/>
          <a:ln w="9525" cap="flat" cmpd="sng">
            <a:solidFill>
              <a:schemeClr val="dk2"/>
            </a:solidFill>
            <a:prstDash val="solid"/>
            <a:round/>
            <a:headEnd type="none" w="med" len="med"/>
            <a:tailEnd type="triangle" w="med" len="med"/>
          </a:ln>
        </p:spPr>
      </p:cxnSp>
      <p:sp>
        <p:nvSpPr>
          <p:cNvPr id="3262" name="Google Shape;3262;p52"/>
          <p:cNvSpPr/>
          <p:nvPr/>
        </p:nvSpPr>
        <p:spPr>
          <a:xfrm>
            <a:off x="4572000" y="4225675"/>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Output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263" name="Google Shape;3263;p52"/>
          <p:cNvCxnSpPr/>
          <p:nvPr/>
        </p:nvCxnSpPr>
        <p:spPr>
          <a:xfrm rot="10800000">
            <a:off x="5327250" y="468645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264" name="Google Shape;3264;p52"/>
          <p:cNvCxnSpPr>
            <a:stCxn id="3257" idx="6"/>
            <a:endCxn id="3255" idx="2"/>
          </p:cNvCxnSpPr>
          <p:nvPr/>
        </p:nvCxnSpPr>
        <p:spPr>
          <a:xfrm>
            <a:off x="2873149" y="3894199"/>
            <a:ext cx="222300" cy="0"/>
          </a:xfrm>
          <a:prstGeom prst="straightConnector1">
            <a:avLst/>
          </a:prstGeom>
          <a:noFill/>
          <a:ln w="9525" cap="flat" cmpd="sng">
            <a:solidFill>
              <a:schemeClr val="dk2"/>
            </a:solidFill>
            <a:prstDash val="solid"/>
            <a:round/>
            <a:headEnd type="none" w="med" len="med"/>
            <a:tailEnd type="none" w="med" len="med"/>
          </a:ln>
        </p:spPr>
      </p:cxnSp>
      <p:cxnSp>
        <p:nvCxnSpPr>
          <p:cNvPr id="3265" name="Google Shape;3265;p52"/>
          <p:cNvCxnSpPr>
            <a:stCxn id="3250" idx="2"/>
            <a:endCxn id="3251"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266" name="Google Shape;3266;p52"/>
          <p:cNvCxnSpPr>
            <a:stCxn id="3251"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267" name="Google Shape;3267;p52"/>
          <p:cNvCxnSpPr>
            <a:stCxn id="3250" idx="0"/>
            <a:endCxn id="3251"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268" name="Google Shape;3268;p5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3269" name="Google Shape;3269;p5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270" name="Google Shape;3270;p52"/>
          <p:cNvCxnSpPr>
            <a:stCxn id="3251" idx="0"/>
            <a:endCxn id="3268"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271" name="Google Shape;3271;p52"/>
          <p:cNvCxnSpPr/>
          <p:nvPr/>
        </p:nvCxnSpPr>
        <p:spPr>
          <a:xfrm rot="5400000" flipH="1">
            <a:off x="2568500" y="1827850"/>
            <a:ext cx="552600" cy="757500"/>
          </a:xfrm>
          <a:prstGeom prst="bentConnector4">
            <a:avLst>
              <a:gd name="adj1" fmla="val -25502"/>
              <a:gd name="adj2" fmla="val 121752"/>
            </a:avLst>
          </a:prstGeom>
          <a:noFill/>
          <a:ln w="9525" cap="flat" cmpd="sng">
            <a:solidFill>
              <a:schemeClr val="dk2"/>
            </a:solidFill>
            <a:prstDash val="solid"/>
            <a:round/>
            <a:headEnd type="none" w="med" len="med"/>
            <a:tailEnd type="triangle" w="med" len="med"/>
          </a:ln>
        </p:spPr>
      </p:cxnSp>
      <p:sp>
        <p:nvSpPr>
          <p:cNvPr id="3272" name="Google Shape;3272;p52"/>
          <p:cNvSpPr/>
          <p:nvPr/>
        </p:nvSpPr>
        <p:spPr>
          <a:xfrm>
            <a:off x="4572050" y="2761000"/>
            <a:ext cx="1515000" cy="6339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Masked</a:t>
            </a:r>
            <a:endParaRPr sz="1100">
              <a:solidFill>
                <a:srgbClr val="666666"/>
              </a:solidFill>
            </a:endParaRPr>
          </a:p>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273" name="Google Shape;3273;p52"/>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274" name="Google Shape;3274;p52"/>
          <p:cNvCxnSpPr>
            <a:stCxn id="3272" idx="0"/>
            <a:endCxn id="3273"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275" name="Google Shape;3275;p52"/>
          <p:cNvGrpSpPr/>
          <p:nvPr/>
        </p:nvGrpSpPr>
        <p:grpSpPr>
          <a:xfrm flipH="1">
            <a:off x="5670621" y="3709189"/>
            <a:ext cx="424201" cy="385200"/>
            <a:chOff x="7687999" y="1673849"/>
            <a:chExt cx="407181" cy="385200"/>
          </a:xfrm>
        </p:grpSpPr>
        <p:sp>
          <p:nvSpPr>
            <p:cNvPr id="3276" name="Google Shape;3276;p5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77" name="Google Shape;3277;p5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cxnSp>
        <p:nvCxnSpPr>
          <p:cNvPr id="3278" name="Google Shape;3278;p52"/>
          <p:cNvCxnSpPr/>
          <p:nvPr/>
        </p:nvCxnSpPr>
        <p:spPr>
          <a:xfrm rot="10800000" flipH="1">
            <a:off x="5329500" y="4037575"/>
            <a:ext cx="6300" cy="188100"/>
          </a:xfrm>
          <a:prstGeom prst="straightConnector1">
            <a:avLst/>
          </a:prstGeom>
          <a:noFill/>
          <a:ln w="9525" cap="flat" cmpd="sng">
            <a:solidFill>
              <a:schemeClr val="dk2"/>
            </a:solidFill>
            <a:prstDash val="solid"/>
            <a:round/>
            <a:headEnd type="none" w="med" len="med"/>
            <a:tailEnd type="triangle" w="med" len="med"/>
          </a:ln>
        </p:spPr>
      </p:cxnSp>
      <p:cxnSp>
        <p:nvCxnSpPr>
          <p:cNvPr id="3279" name="Google Shape;3279;p52"/>
          <p:cNvCxnSpPr>
            <a:stCxn id="3276" idx="6"/>
            <a:endCxn id="3280" idx="2"/>
          </p:cNvCxnSpPr>
          <p:nvPr/>
        </p:nvCxnSpPr>
        <p:spPr>
          <a:xfrm rot="10800000">
            <a:off x="5462805" y="3901789"/>
            <a:ext cx="207900" cy="0"/>
          </a:xfrm>
          <a:prstGeom prst="straightConnector1">
            <a:avLst/>
          </a:prstGeom>
          <a:noFill/>
          <a:ln w="9525" cap="flat" cmpd="sng">
            <a:solidFill>
              <a:schemeClr val="dk2"/>
            </a:solidFill>
            <a:prstDash val="solid"/>
            <a:round/>
            <a:headEnd type="none" w="med" len="med"/>
            <a:tailEnd type="none" w="med" len="med"/>
          </a:ln>
        </p:spPr>
      </p:cxnSp>
      <p:cxnSp>
        <p:nvCxnSpPr>
          <p:cNvPr id="3281" name="Google Shape;3281;p52"/>
          <p:cNvCxnSpPr>
            <a:stCxn id="3280" idx="0"/>
          </p:cNvCxnSpPr>
          <p:nvPr/>
        </p:nvCxnSpPr>
        <p:spPr>
          <a:xfrm rot="10800000" flipH="1">
            <a:off x="5329455" y="3409339"/>
            <a:ext cx="3300" cy="363300"/>
          </a:xfrm>
          <a:prstGeom prst="straightConnector1">
            <a:avLst/>
          </a:prstGeom>
          <a:noFill/>
          <a:ln w="9525" cap="flat" cmpd="sng">
            <a:solidFill>
              <a:schemeClr val="dk2"/>
            </a:solidFill>
            <a:prstDash val="solid"/>
            <a:round/>
            <a:headEnd type="none" w="med" len="med"/>
            <a:tailEnd type="triangle" w="med" len="med"/>
          </a:ln>
        </p:spPr>
      </p:cxnSp>
      <p:cxnSp>
        <p:nvCxnSpPr>
          <p:cNvPr id="3282" name="Google Shape;3282;p52"/>
          <p:cNvCxnSpPr>
            <a:stCxn id="3248" idx="2"/>
            <a:endCxn id="3273" idx="3"/>
          </p:cNvCxnSpPr>
          <p:nvPr/>
        </p:nvCxnSpPr>
        <p:spPr>
          <a:xfrm rot="-5400000">
            <a:off x="5173150" y="2749950"/>
            <a:ext cx="1070100" cy="757500"/>
          </a:xfrm>
          <a:prstGeom prst="bentConnector4">
            <a:avLst>
              <a:gd name="adj1" fmla="val 9329"/>
              <a:gd name="adj2" fmla="val 119119"/>
            </a:avLst>
          </a:prstGeom>
          <a:noFill/>
          <a:ln w="9525" cap="flat" cmpd="sng">
            <a:solidFill>
              <a:schemeClr val="dk2"/>
            </a:solidFill>
            <a:prstDash val="solid"/>
            <a:round/>
            <a:headEnd type="none" w="med" len="med"/>
            <a:tailEnd type="triangle" w="med" len="med"/>
          </a:ln>
        </p:spPr>
      </p:cxnSp>
      <p:sp>
        <p:nvSpPr>
          <p:cNvPr id="3283" name="Google Shape;3283;p52"/>
          <p:cNvSpPr/>
          <p:nvPr/>
        </p:nvSpPr>
        <p:spPr>
          <a:xfrm>
            <a:off x="4575200" y="19091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284" name="Google Shape;3284;p52"/>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285" name="Google Shape;3285;p52"/>
          <p:cNvCxnSpPr>
            <a:stCxn id="3283" idx="0"/>
            <a:endCxn id="3284"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3286" name="Google Shape;3286;p52"/>
          <p:cNvSpPr/>
          <p:nvPr/>
        </p:nvSpPr>
        <p:spPr>
          <a:xfrm>
            <a:off x="4575250" y="105720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3287" name="Google Shape;3287;p52"/>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288" name="Google Shape;3288;p52"/>
          <p:cNvCxnSpPr>
            <a:stCxn id="3286" idx="0"/>
            <a:endCxn id="3287" idx="2"/>
          </p:cNvCxnSpPr>
          <p:nvPr/>
        </p:nvCxnSpPr>
        <p:spPr>
          <a:xfrm rot="10800000">
            <a:off x="5332750" y="987900"/>
            <a:ext cx="0" cy="69300"/>
          </a:xfrm>
          <a:prstGeom prst="straightConnector1">
            <a:avLst/>
          </a:prstGeom>
          <a:noFill/>
          <a:ln w="9525" cap="flat" cmpd="sng">
            <a:solidFill>
              <a:srgbClr val="999999"/>
            </a:solidFill>
            <a:prstDash val="solid"/>
            <a:round/>
            <a:headEnd type="none" w="med" len="med"/>
            <a:tailEnd type="none" w="med" len="med"/>
          </a:ln>
        </p:spPr>
      </p:cxnSp>
      <p:sp>
        <p:nvSpPr>
          <p:cNvPr id="3289" name="Google Shape;3289;p52"/>
          <p:cNvSpPr/>
          <p:nvPr/>
        </p:nvSpPr>
        <p:spPr>
          <a:xfrm>
            <a:off x="4575250" y="416400"/>
            <a:ext cx="1515000" cy="196200"/>
          </a:xfrm>
          <a:prstGeom prst="roundRect">
            <a:avLst>
              <a:gd name="adj" fmla="val 28518"/>
            </a:avLst>
          </a:prstGeom>
          <a:gradFill>
            <a:gsLst>
              <a:gs pos="0">
                <a:srgbClr val="DE87F1">
                  <a:alpha val="39607"/>
                </a:srgbClr>
              </a:gs>
              <a:gs pos="100000">
                <a:srgbClr val="F1DD87"/>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Linear</a:t>
            </a:r>
            <a:endParaRPr sz="1100">
              <a:solidFill>
                <a:srgbClr val="666666"/>
              </a:solidFill>
            </a:endParaRPr>
          </a:p>
        </p:txBody>
      </p:sp>
      <p:sp>
        <p:nvSpPr>
          <p:cNvPr id="3290" name="Google Shape;3290;p52"/>
          <p:cNvSpPr/>
          <p:nvPr/>
        </p:nvSpPr>
        <p:spPr>
          <a:xfrm>
            <a:off x="4571950" y="5925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Softmax</a:t>
            </a:r>
            <a:endParaRPr sz="1100">
              <a:solidFill>
                <a:srgbClr val="666666"/>
              </a:solidFill>
            </a:endParaRPr>
          </a:p>
        </p:txBody>
      </p:sp>
      <p:cxnSp>
        <p:nvCxnSpPr>
          <p:cNvPr id="3291" name="Google Shape;3291;p52"/>
          <p:cNvCxnSpPr>
            <a:stCxn id="3273" idx="0"/>
            <a:endCxn id="3283" idx="2"/>
          </p:cNvCxnSpPr>
          <p:nvPr/>
        </p:nvCxnSpPr>
        <p:spPr>
          <a:xfrm rot="10800000" flipH="1">
            <a:off x="5329450" y="2294250"/>
            <a:ext cx="3300" cy="201300"/>
          </a:xfrm>
          <a:prstGeom prst="straightConnector1">
            <a:avLst/>
          </a:prstGeom>
          <a:noFill/>
          <a:ln w="9525" cap="flat" cmpd="sng">
            <a:solidFill>
              <a:schemeClr val="dk2"/>
            </a:solidFill>
            <a:prstDash val="solid"/>
            <a:round/>
            <a:headEnd type="none" w="med" len="med"/>
            <a:tailEnd type="triangle" w="med" len="med"/>
          </a:ln>
        </p:spPr>
      </p:cxnSp>
      <p:cxnSp>
        <p:nvCxnSpPr>
          <p:cNvPr id="3292" name="Google Shape;3292;p52"/>
          <p:cNvCxnSpPr>
            <a:stCxn id="3284" idx="0"/>
            <a:endCxn id="3286" idx="2"/>
          </p:cNvCxnSpPr>
          <p:nvPr/>
        </p:nvCxnSpPr>
        <p:spPr>
          <a:xfrm rot="10800000" flipH="1">
            <a:off x="5332600" y="1442350"/>
            <a:ext cx="300" cy="201300"/>
          </a:xfrm>
          <a:prstGeom prst="straightConnector1">
            <a:avLst/>
          </a:prstGeom>
          <a:noFill/>
          <a:ln w="9525" cap="flat" cmpd="sng">
            <a:solidFill>
              <a:schemeClr val="dk2"/>
            </a:solidFill>
            <a:prstDash val="solid"/>
            <a:round/>
            <a:headEnd type="none" w="med" len="med"/>
            <a:tailEnd type="triangle" w="med" len="med"/>
          </a:ln>
        </p:spPr>
      </p:cxnSp>
      <p:cxnSp>
        <p:nvCxnSpPr>
          <p:cNvPr id="3293" name="Google Shape;3293;p52"/>
          <p:cNvCxnSpPr>
            <a:stCxn id="3284" idx="0"/>
            <a:endCxn id="3287" idx="3"/>
          </p:cNvCxnSpPr>
          <p:nvPr/>
        </p:nvCxnSpPr>
        <p:spPr>
          <a:xfrm rot="-5400000">
            <a:off x="5334400" y="887950"/>
            <a:ext cx="753900" cy="757500"/>
          </a:xfrm>
          <a:prstGeom prst="bentConnector4">
            <a:avLst>
              <a:gd name="adj1" fmla="val 8668"/>
              <a:gd name="adj2" fmla="val 121389"/>
            </a:avLst>
          </a:prstGeom>
          <a:noFill/>
          <a:ln w="9525" cap="flat" cmpd="sng">
            <a:solidFill>
              <a:schemeClr val="dk2"/>
            </a:solidFill>
            <a:prstDash val="solid"/>
            <a:round/>
            <a:headEnd type="none" w="med" len="med"/>
            <a:tailEnd type="triangle" w="med" len="med"/>
          </a:ln>
        </p:spPr>
      </p:cxnSp>
      <p:cxnSp>
        <p:nvCxnSpPr>
          <p:cNvPr id="3294" name="Google Shape;3294;p52"/>
          <p:cNvCxnSpPr>
            <a:stCxn id="3287" idx="0"/>
            <a:endCxn id="3289" idx="2"/>
          </p:cNvCxnSpPr>
          <p:nvPr/>
        </p:nvCxnSpPr>
        <p:spPr>
          <a:xfrm rot="10800000">
            <a:off x="5332650" y="612650"/>
            <a:ext cx="0" cy="179100"/>
          </a:xfrm>
          <a:prstGeom prst="straightConnector1">
            <a:avLst/>
          </a:prstGeom>
          <a:noFill/>
          <a:ln w="9525" cap="flat" cmpd="sng">
            <a:solidFill>
              <a:schemeClr val="dk2"/>
            </a:solidFill>
            <a:prstDash val="solid"/>
            <a:round/>
            <a:headEnd type="none" w="med" len="med"/>
            <a:tailEnd type="triangle" w="med" len="med"/>
          </a:ln>
        </p:spPr>
      </p:cxnSp>
      <p:cxnSp>
        <p:nvCxnSpPr>
          <p:cNvPr id="3295" name="Google Shape;3295;p52"/>
          <p:cNvCxnSpPr/>
          <p:nvPr/>
        </p:nvCxnSpPr>
        <p:spPr>
          <a:xfrm rot="10800000">
            <a:off x="5329450" y="232625"/>
            <a:ext cx="0" cy="179100"/>
          </a:xfrm>
          <a:prstGeom prst="straightConnector1">
            <a:avLst/>
          </a:prstGeom>
          <a:noFill/>
          <a:ln w="9525" cap="flat" cmpd="sng">
            <a:solidFill>
              <a:schemeClr val="dk2"/>
            </a:solidFill>
            <a:prstDash val="solid"/>
            <a:round/>
            <a:headEnd type="none" w="med" len="med"/>
            <a:tailEnd type="triangle" w="med" len="med"/>
          </a:ln>
        </p:spPr>
      </p:cxnSp>
      <p:cxnSp>
        <p:nvCxnSpPr>
          <p:cNvPr id="3296" name="Google Shape;3296;p5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297" name="Google Shape;3297;p52"/>
          <p:cNvGrpSpPr/>
          <p:nvPr/>
        </p:nvGrpSpPr>
        <p:grpSpPr>
          <a:xfrm>
            <a:off x="3223400" y="1827400"/>
            <a:ext cx="1832400" cy="601200"/>
            <a:chOff x="3223400" y="1827400"/>
            <a:chExt cx="1832400" cy="601200"/>
          </a:xfrm>
        </p:grpSpPr>
        <p:grpSp>
          <p:nvGrpSpPr>
            <p:cNvPr id="3298" name="Google Shape;3298;p52"/>
            <p:cNvGrpSpPr/>
            <p:nvPr/>
          </p:nvGrpSpPr>
          <p:grpSpPr>
            <a:xfrm>
              <a:off x="3223400" y="1827400"/>
              <a:ext cx="1832400" cy="601200"/>
              <a:chOff x="3223400" y="1827400"/>
              <a:chExt cx="1832400" cy="601200"/>
            </a:xfrm>
          </p:grpSpPr>
          <p:cxnSp>
            <p:nvCxnSpPr>
              <p:cNvPr id="3299" name="Google Shape;3299;p52"/>
              <p:cNvCxnSpPr>
                <a:stCxn id="3269" idx="0"/>
              </p:cNvCxnSpPr>
              <p:nvPr/>
            </p:nvCxnSpPr>
            <p:spPr>
              <a:xfrm rot="-5400000" flipH="1">
                <a:off x="3839000" y="1211800"/>
                <a:ext cx="601200" cy="1832400"/>
              </a:xfrm>
              <a:prstGeom prst="bentConnector4">
                <a:avLst>
                  <a:gd name="adj1" fmla="val -39608"/>
                  <a:gd name="adj2" fmla="val 70670"/>
                </a:avLst>
              </a:prstGeom>
              <a:noFill/>
              <a:ln w="9525" cap="flat" cmpd="sng">
                <a:solidFill>
                  <a:schemeClr val="dk2"/>
                </a:solidFill>
                <a:prstDash val="solid"/>
                <a:round/>
                <a:headEnd type="none" w="med" len="med"/>
                <a:tailEnd type="none" w="med" len="med"/>
              </a:ln>
            </p:spPr>
          </p:cxnSp>
          <p:cxnSp>
            <p:nvCxnSpPr>
              <p:cNvPr id="3300" name="Google Shape;3300;p52"/>
              <p:cNvCxnSpPr/>
              <p:nvPr/>
            </p:nvCxnSpPr>
            <p:spPr>
              <a:xfrm rot="10800000" flipH="1">
                <a:off x="5050575" y="2294150"/>
                <a:ext cx="3300" cy="134400"/>
              </a:xfrm>
              <a:prstGeom prst="straightConnector1">
                <a:avLst/>
              </a:prstGeom>
              <a:noFill/>
              <a:ln w="9525" cap="flat" cmpd="sng">
                <a:solidFill>
                  <a:schemeClr val="dk2"/>
                </a:solidFill>
                <a:prstDash val="solid"/>
                <a:round/>
                <a:headEnd type="none" w="med" len="med"/>
                <a:tailEnd type="triangle" w="med" len="med"/>
              </a:ln>
            </p:spPr>
          </p:cxnSp>
        </p:grpSp>
        <p:cxnSp>
          <p:nvCxnSpPr>
            <p:cNvPr id="3301" name="Google Shape;3301;p52"/>
            <p:cNvCxnSpPr/>
            <p:nvPr/>
          </p:nvCxnSpPr>
          <p:spPr>
            <a:xfrm rot="10800000" flipH="1">
              <a:off x="4810950" y="2291900"/>
              <a:ext cx="3300" cy="134400"/>
            </a:xfrm>
            <a:prstGeom prst="straightConnector1">
              <a:avLst/>
            </a:prstGeom>
            <a:noFill/>
            <a:ln w="9525" cap="flat" cmpd="sng">
              <a:solidFill>
                <a:schemeClr val="dk2"/>
              </a:solidFill>
              <a:prstDash val="solid"/>
              <a:round/>
              <a:headEnd type="none" w="med" len="med"/>
              <a:tailEnd type="triangle" w="med" len="med"/>
            </a:ln>
          </p:spPr>
        </p:cxnSp>
      </p:grpSp>
      <p:cxnSp>
        <p:nvCxnSpPr>
          <p:cNvPr id="3302" name="Google Shape;3302;p52"/>
          <p:cNvCxnSpPr>
            <a:endCxn id="3284" idx="3"/>
          </p:cNvCxnSpPr>
          <p:nvPr/>
        </p:nvCxnSpPr>
        <p:spPr>
          <a:xfrm rot="10800000" flipH="1">
            <a:off x="5330800" y="1741750"/>
            <a:ext cx="759300" cy="666600"/>
          </a:xfrm>
          <a:prstGeom prst="bentConnector3">
            <a:avLst>
              <a:gd name="adj1" fmla="val 120670"/>
            </a:avLst>
          </a:prstGeom>
          <a:noFill/>
          <a:ln w="9525" cap="flat" cmpd="sng">
            <a:solidFill>
              <a:schemeClr val="dk2"/>
            </a:solidFill>
            <a:prstDash val="solid"/>
            <a:round/>
            <a:headEnd type="none" w="med" len="med"/>
            <a:tailEnd type="triangle" w="med" len="med"/>
          </a:ln>
        </p:spPr>
      </p:cxnSp>
      <p:grpSp>
        <p:nvGrpSpPr>
          <p:cNvPr id="3303" name="Google Shape;3303;p52"/>
          <p:cNvGrpSpPr/>
          <p:nvPr/>
        </p:nvGrpSpPr>
        <p:grpSpPr>
          <a:xfrm flipH="1">
            <a:off x="5196157" y="3772639"/>
            <a:ext cx="266597" cy="258300"/>
            <a:chOff x="2372506" y="3438683"/>
            <a:chExt cx="255900" cy="258300"/>
          </a:xfrm>
        </p:grpSpPr>
        <p:pic>
          <p:nvPicPr>
            <p:cNvPr id="3304" name="Google Shape;3304;p5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280" name="Google Shape;3280;p5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3305" name="Google Shape;3305;p52"/>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3306" name="Google Shape;3306;p52"/>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3307" name="Google Shape;3307;p52"/>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
        <p:nvSpPr>
          <p:cNvPr id="3308" name="Google Shape;3308;p52"/>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7"/>
          <p:cNvGrpSpPr/>
          <p:nvPr/>
        </p:nvGrpSpPr>
        <p:grpSpPr>
          <a:xfrm>
            <a:off x="2553578" y="2110634"/>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12"/>
        <p:cNvGrpSpPr/>
        <p:nvPr/>
      </p:nvGrpSpPr>
      <p:grpSpPr>
        <a:xfrm>
          <a:off x="0" y="0"/>
          <a:ext cx="0" cy="0"/>
          <a:chOff x="0" y="0"/>
          <a:chExt cx="0" cy="0"/>
        </a:xfrm>
      </p:grpSpPr>
      <p:sp>
        <p:nvSpPr>
          <p:cNvPr id="3313" name="Google Shape;3313;p5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CCCCCC"/>
                </a:solidFill>
              </a:rPr>
              <a:t>Multi-Head</a:t>
            </a:r>
            <a:endParaRPr sz="1100">
              <a:solidFill>
                <a:srgbClr val="CCCCCC"/>
              </a:solidFill>
            </a:endParaRPr>
          </a:p>
          <a:p>
            <a:pPr marL="0" lvl="0" indent="0" algn="ctr" rtl="0">
              <a:spcBef>
                <a:spcPts val="0"/>
              </a:spcBef>
              <a:spcAft>
                <a:spcPts val="0"/>
              </a:spcAft>
              <a:buNone/>
            </a:pPr>
            <a:r>
              <a:rPr lang="en" sz="1100">
                <a:solidFill>
                  <a:srgbClr val="CCCCCC"/>
                </a:solidFill>
              </a:rPr>
              <a:t>Attention</a:t>
            </a:r>
            <a:endParaRPr sz="1100">
              <a:solidFill>
                <a:srgbClr val="CCCCCC"/>
              </a:solidFill>
            </a:endParaRPr>
          </a:p>
        </p:txBody>
      </p:sp>
      <p:sp>
        <p:nvSpPr>
          <p:cNvPr id="3316" name="Google Shape;3316;p5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sp>
        <p:nvSpPr>
          <p:cNvPr id="3317" name="Google Shape;3317;p5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Input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grpSp>
        <p:nvGrpSpPr>
          <p:cNvPr id="3318" name="Google Shape;3318;p53"/>
          <p:cNvGrpSpPr/>
          <p:nvPr/>
        </p:nvGrpSpPr>
        <p:grpSpPr>
          <a:xfrm>
            <a:off x="3095581" y="3765083"/>
            <a:ext cx="255900" cy="258300"/>
            <a:chOff x="2372506" y="3438683"/>
            <a:chExt cx="255900" cy="258300"/>
          </a:xfrm>
        </p:grpSpPr>
        <p:pic>
          <p:nvPicPr>
            <p:cNvPr id="3319" name="Google Shape;3319;p5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320" name="Google Shape;3320;p5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321" name="Google Shape;3321;p53"/>
          <p:cNvGrpSpPr/>
          <p:nvPr/>
        </p:nvGrpSpPr>
        <p:grpSpPr>
          <a:xfrm>
            <a:off x="2466049" y="3701599"/>
            <a:ext cx="407181" cy="385200"/>
            <a:chOff x="7687999" y="1673849"/>
            <a:chExt cx="407181" cy="385200"/>
          </a:xfrm>
        </p:grpSpPr>
        <p:sp>
          <p:nvSpPr>
            <p:cNvPr id="3322" name="Google Shape;3322;p5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323" name="Google Shape;3323;p5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3324" name="Google Shape;3324;p53"/>
          <p:cNvCxnSpPr>
            <a:endCxn id="3317"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3325" name="Google Shape;3325;p53"/>
          <p:cNvCxnSpPr>
            <a:endCxn id="3320"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3326" name="Google Shape;3326;p53"/>
          <p:cNvCxnSpPr>
            <a:stCxn id="3320" idx="0"/>
            <a:endCxn id="3315"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3327" name="Google Shape;3327;p5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Output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cxnSp>
        <p:nvCxnSpPr>
          <p:cNvPr id="3328" name="Google Shape;3328;p5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3329" name="Google Shape;3329;p53"/>
          <p:cNvCxnSpPr>
            <a:stCxn id="3322" idx="6"/>
            <a:endCxn id="3320"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3330" name="Google Shape;3330;p53"/>
          <p:cNvCxnSpPr>
            <a:stCxn id="3315" idx="2"/>
            <a:endCxn id="3316"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3331" name="Google Shape;3331;p53"/>
          <p:cNvCxnSpPr>
            <a:stCxn id="3316"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332" name="Google Shape;3332;p53"/>
          <p:cNvCxnSpPr>
            <a:stCxn id="3315" idx="0"/>
            <a:endCxn id="3316"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333" name="Google Shape;3333;p5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3334" name="Google Shape;3334;p5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3335" name="Google Shape;3335;p53"/>
          <p:cNvCxnSpPr>
            <a:stCxn id="3316" idx="0"/>
            <a:endCxn id="3333"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3336" name="Google Shape;3336;p5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3337" name="Google Shape;3337;p5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Masked</a:t>
            </a:r>
            <a:endParaRPr sz="1100">
              <a:solidFill>
                <a:srgbClr val="D9D9D9"/>
              </a:solidFill>
            </a:endParaRPr>
          </a:p>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3338" name="Google Shape;3338;p5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3339" name="Google Shape;3339;p53"/>
          <p:cNvCxnSpPr>
            <a:stCxn id="3337" idx="0"/>
            <a:endCxn id="3338"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340" name="Google Shape;3340;p53"/>
          <p:cNvGrpSpPr/>
          <p:nvPr/>
        </p:nvGrpSpPr>
        <p:grpSpPr>
          <a:xfrm flipH="1">
            <a:off x="5670621" y="3709189"/>
            <a:ext cx="424201" cy="385200"/>
            <a:chOff x="7687999" y="1673849"/>
            <a:chExt cx="407181" cy="385200"/>
          </a:xfrm>
        </p:grpSpPr>
        <p:sp>
          <p:nvSpPr>
            <p:cNvPr id="3341" name="Google Shape;3341;p5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342" name="Google Shape;3342;p5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3343" name="Google Shape;3343;p5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3344" name="Google Shape;3344;p53"/>
          <p:cNvCxnSpPr>
            <a:stCxn id="3341" idx="6"/>
            <a:endCxn id="3345"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3346" name="Google Shape;3346;p53"/>
          <p:cNvCxnSpPr>
            <a:stCxn id="3345"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3347" name="Google Shape;3347;p53"/>
          <p:cNvCxnSpPr>
            <a:stCxn id="3313" idx="2"/>
            <a:endCxn id="3338"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3348" name="Google Shape;3348;p5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3349" name="Google Shape;3349;p5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3350" name="Google Shape;3350;p53"/>
          <p:cNvCxnSpPr>
            <a:stCxn id="3348" idx="0"/>
            <a:endCxn id="3349"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3351" name="Google Shape;3351;p5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3352" name="Google Shape;3352;p5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3353" name="Google Shape;3353;p53"/>
          <p:cNvCxnSpPr>
            <a:stCxn id="3351" idx="0"/>
            <a:endCxn id="3352"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3354" name="Google Shape;3354;p5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Linear</a:t>
            </a:r>
            <a:endParaRPr sz="1100">
              <a:solidFill>
                <a:srgbClr val="D9D9D9"/>
              </a:solidFill>
            </a:endParaRPr>
          </a:p>
        </p:txBody>
      </p:sp>
      <p:sp>
        <p:nvSpPr>
          <p:cNvPr id="3355" name="Google Shape;3355;p5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Softmax</a:t>
            </a:r>
            <a:endParaRPr sz="1100">
              <a:solidFill>
                <a:srgbClr val="D9D9D9"/>
              </a:solidFill>
            </a:endParaRPr>
          </a:p>
        </p:txBody>
      </p:sp>
      <p:cxnSp>
        <p:nvCxnSpPr>
          <p:cNvPr id="3356" name="Google Shape;3356;p53"/>
          <p:cNvCxnSpPr>
            <a:stCxn id="3338" idx="0"/>
            <a:endCxn id="3348"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3357" name="Google Shape;3357;p53"/>
          <p:cNvCxnSpPr>
            <a:stCxn id="3349" idx="0"/>
            <a:endCxn id="3351"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3358" name="Google Shape;3358;p53"/>
          <p:cNvCxnSpPr>
            <a:stCxn id="3349" idx="0"/>
            <a:endCxn id="3352"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3359" name="Google Shape;3359;p53"/>
          <p:cNvCxnSpPr>
            <a:stCxn id="3352" idx="0"/>
            <a:endCxn id="3354"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3360" name="Google Shape;3360;p53"/>
          <p:cNvCxnSpPr>
            <a:endCxn id="3355"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3361" name="Google Shape;3361;p5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362" name="Google Shape;3362;p53"/>
          <p:cNvGrpSpPr/>
          <p:nvPr/>
        </p:nvGrpSpPr>
        <p:grpSpPr>
          <a:xfrm>
            <a:off x="3223400" y="1827400"/>
            <a:ext cx="1832400" cy="601200"/>
            <a:chOff x="3223400" y="1827400"/>
            <a:chExt cx="1832400" cy="601200"/>
          </a:xfrm>
        </p:grpSpPr>
        <p:grpSp>
          <p:nvGrpSpPr>
            <p:cNvPr id="3363" name="Google Shape;3363;p53"/>
            <p:cNvGrpSpPr/>
            <p:nvPr/>
          </p:nvGrpSpPr>
          <p:grpSpPr>
            <a:xfrm>
              <a:off x="3223400" y="1827400"/>
              <a:ext cx="1832400" cy="601200"/>
              <a:chOff x="3223400" y="1827400"/>
              <a:chExt cx="1832400" cy="601200"/>
            </a:xfrm>
          </p:grpSpPr>
          <p:cxnSp>
            <p:nvCxnSpPr>
              <p:cNvPr id="3364" name="Google Shape;3364;p53"/>
              <p:cNvCxnSpPr>
                <a:stCxn id="3334"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3365" name="Google Shape;3365;p5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3366" name="Google Shape;3366;p5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3367" name="Google Shape;3367;p53"/>
          <p:cNvCxnSpPr>
            <a:endCxn id="3349"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3368" name="Google Shape;3368;p53"/>
          <p:cNvGrpSpPr/>
          <p:nvPr/>
        </p:nvGrpSpPr>
        <p:grpSpPr>
          <a:xfrm flipH="1">
            <a:off x="5196157" y="3772639"/>
            <a:ext cx="266597" cy="258300"/>
            <a:chOff x="2372506" y="3438683"/>
            <a:chExt cx="255900" cy="258300"/>
          </a:xfrm>
        </p:grpSpPr>
        <p:pic>
          <p:nvPicPr>
            <p:cNvPr id="3369" name="Google Shape;3369;p5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345" name="Google Shape;3345;p5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3370" name="Google Shape;3370;p5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3371" name="Google Shape;3371;p53"/>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3372" name="Google Shape;3372;p5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
        <p:nvSpPr>
          <p:cNvPr id="3373" name="Google Shape;3373;p5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377"/>
        <p:cNvGrpSpPr/>
        <p:nvPr/>
      </p:nvGrpSpPr>
      <p:grpSpPr>
        <a:xfrm>
          <a:off x="0" y="0"/>
          <a:ext cx="0" cy="0"/>
          <a:chOff x="0" y="0"/>
          <a:chExt cx="0" cy="0"/>
        </a:xfrm>
      </p:grpSpPr>
      <p:sp>
        <p:nvSpPr>
          <p:cNvPr id="3378" name="Google Shape;3378;p5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rPr>
              <a:t>Tokenize</a:t>
            </a:r>
            <a:endParaRPr>
              <a:solidFill>
                <a:srgbClr val="666666"/>
              </a:solidFill>
            </a:endParaRPr>
          </a:p>
        </p:txBody>
      </p:sp>
      <p:sp>
        <p:nvSpPr>
          <p:cNvPr id="3379" name="Google Shape;3379;p5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3380" name="Google Shape;3380;p5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love</a:t>
            </a:r>
            <a:endParaRPr/>
          </a:p>
        </p:txBody>
      </p:sp>
      <p:sp>
        <p:nvSpPr>
          <p:cNvPr id="3381" name="Google Shape;3381;p5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coding</a:t>
            </a:r>
            <a:endParaRPr/>
          </a:p>
        </p:txBody>
      </p:sp>
      <p:sp>
        <p:nvSpPr>
          <p:cNvPr id="3382" name="Google Shape;3382;p5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and</a:t>
            </a:r>
            <a:endParaRPr/>
          </a:p>
        </p:txBody>
      </p:sp>
      <p:sp>
        <p:nvSpPr>
          <p:cNvPr id="3383" name="Google Shape;3383;p5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writing</a:t>
            </a:r>
            <a:endParaRPr/>
          </a:p>
        </p:txBody>
      </p:sp>
      <p:cxnSp>
        <p:nvCxnSpPr>
          <p:cNvPr id="3384" name="Google Shape;3384;p54"/>
          <p:cNvCxnSpPr>
            <a:endCxn id="3381"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3385" name="Google Shape;3385;p54"/>
          <p:cNvCxnSpPr>
            <a:stCxn id="3378" idx="0"/>
            <a:endCxn id="3382"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3386" name="Google Shape;3386;p54"/>
          <p:cNvCxnSpPr>
            <a:stCxn id="3378" idx="0"/>
            <a:endCxn id="3383"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3387" name="Google Shape;3387;p54"/>
          <p:cNvCxnSpPr>
            <a:stCxn id="3378" idx="0"/>
            <a:endCxn id="3380"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3388" name="Google Shape;3388;p54"/>
          <p:cNvCxnSpPr>
            <a:stCxn id="3378" idx="0"/>
            <a:endCxn id="3379"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3389" name="Google Shape;3389;p5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 love coding and writing”</a:t>
            </a:r>
            <a:endParaRPr/>
          </a:p>
        </p:txBody>
      </p:sp>
      <p:cxnSp>
        <p:nvCxnSpPr>
          <p:cNvPr id="3390" name="Google Shape;3390;p54"/>
          <p:cNvCxnSpPr>
            <a:stCxn id="3389"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3394"/>
        <p:cNvGrpSpPr/>
        <p:nvPr/>
      </p:nvGrpSpPr>
      <p:grpSpPr>
        <a:xfrm>
          <a:off x="0" y="0"/>
          <a:ext cx="0" cy="0"/>
          <a:chOff x="0" y="0"/>
          <a:chExt cx="0" cy="0"/>
        </a:xfrm>
      </p:grpSpPr>
      <p:sp>
        <p:nvSpPr>
          <p:cNvPr id="3395" name="Google Shape;3395;p55"/>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ML Concepts</a:t>
            </a:r>
            <a:endParaRPr>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99"/>
        <p:cNvGrpSpPr/>
        <p:nvPr/>
      </p:nvGrpSpPr>
      <p:grpSpPr>
        <a:xfrm>
          <a:off x="0" y="0"/>
          <a:ext cx="0" cy="0"/>
          <a:chOff x="0" y="0"/>
          <a:chExt cx="0" cy="0"/>
        </a:xfrm>
      </p:grpSpPr>
      <p:sp>
        <p:nvSpPr>
          <p:cNvPr id="3400" name="Google Shape;3400;p56"/>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6"/>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6"/>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6"/>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4" name="Google Shape;3404;p56"/>
          <p:cNvCxnSpPr>
            <a:stCxn id="3400" idx="6"/>
            <a:endCxn id="3403"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3405" name="Google Shape;3405;p56"/>
          <p:cNvCxnSpPr>
            <a:stCxn id="3401" idx="6"/>
            <a:endCxn id="3403"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3406" name="Google Shape;3406;p56"/>
          <p:cNvCxnSpPr>
            <a:stCxn id="3402" idx="6"/>
            <a:endCxn id="3403"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3407" name="Google Shape;3407;p56"/>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3408" name="Google Shape;3408;p56"/>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3409" name="Google Shape;3409;p56"/>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3410" name="Google Shape;3410;p56"/>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3411" name="Google Shape;3411;p56"/>
          <p:cNvCxnSpPr>
            <a:stCxn id="3407" idx="3"/>
            <a:endCxn id="3400"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3412" name="Google Shape;3412;p56"/>
          <p:cNvCxnSpPr>
            <a:stCxn id="3408" idx="3"/>
            <a:endCxn id="3400"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3413" name="Google Shape;3413;p56"/>
          <p:cNvCxnSpPr>
            <a:stCxn id="3409" idx="3"/>
            <a:endCxn id="3401"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3414" name="Google Shape;3414;p56"/>
          <p:cNvCxnSpPr>
            <a:stCxn id="3410" idx="3"/>
            <a:endCxn id="3402"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3415" name="Google Shape;3415;p56"/>
          <p:cNvCxnSpPr>
            <a:stCxn id="3409" idx="3"/>
            <a:endCxn id="3402"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3416" name="Google Shape;3416;p56"/>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Family?</a:t>
            </a:r>
            <a:endParaRPr sz="1100" i="1">
              <a:solidFill>
                <a:srgbClr val="FF0000"/>
              </a:solidFill>
              <a:latin typeface="Consolas"/>
              <a:ea typeface="Consolas"/>
              <a:cs typeface="Consolas"/>
              <a:sym typeface="Consolas"/>
            </a:endParaRPr>
          </a:p>
        </p:txBody>
      </p:sp>
      <p:sp>
        <p:nvSpPr>
          <p:cNvPr id="3417" name="Google Shape;3417;p56"/>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Walk?</a:t>
            </a:r>
            <a:endParaRPr sz="1100" i="1">
              <a:solidFill>
                <a:srgbClr val="FF0000"/>
              </a:solidFill>
              <a:latin typeface="Consolas"/>
              <a:ea typeface="Consolas"/>
              <a:cs typeface="Consolas"/>
              <a:sym typeface="Consolas"/>
            </a:endParaRPr>
          </a:p>
        </p:txBody>
      </p:sp>
      <p:sp>
        <p:nvSpPr>
          <p:cNvPr id="3418" name="Google Shape;3418;p56"/>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School</a:t>
            </a:r>
            <a:endParaRPr sz="1100" i="1">
              <a:solidFill>
                <a:srgbClr val="FF0000"/>
              </a:solidFill>
              <a:latin typeface="Consolas"/>
              <a:ea typeface="Consolas"/>
              <a:cs typeface="Consolas"/>
              <a:sym typeface="Consolas"/>
            </a:endParaRPr>
          </a:p>
        </p:txBody>
      </p:sp>
      <p:cxnSp>
        <p:nvCxnSpPr>
          <p:cNvPr id="3419" name="Google Shape;3419;p56"/>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3420" name="Google Shape;3420;p56"/>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3421" name="Google Shape;3421;p56"/>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6"/>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3423" name="Google Shape;3423;p56"/>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3424" name="Google Shape;3424;p56"/>
          <p:cNvCxnSpPr>
            <a:stCxn id="3422" idx="3"/>
            <a:endCxn id="3421"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3425" name="Google Shape;3425;p56"/>
          <p:cNvCxnSpPr>
            <a:stCxn id="3421" idx="6"/>
            <a:endCxn id="3423"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3426" name="Google Shape;3426;p56"/>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6"/>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3428" name="Google Shape;3428;p56"/>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3429" name="Google Shape;3429;p56"/>
          <p:cNvCxnSpPr>
            <a:stCxn id="3427" idx="3"/>
            <a:endCxn id="3426"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3430" name="Google Shape;3430;p56"/>
          <p:cNvCxnSpPr>
            <a:stCxn id="3426" idx="6"/>
            <a:endCxn id="3428"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3431" name="Google Shape;3431;p56"/>
          <p:cNvCxnSpPr>
            <a:stCxn id="3426"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3432" name="Google Shape;3432;p56"/>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3433" name="Google Shape;3433;p56"/>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does NN work (Insprired from Coursera)</a:t>
            </a:r>
            <a:endParaRPr/>
          </a:p>
        </p:txBody>
      </p:sp>
      <p:sp>
        <p:nvSpPr>
          <p:cNvPr id="3434" name="Google Shape;3434;p56"/>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3435" name="Google Shape;3435;p56"/>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Basic Neuron Model</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39"/>
        <p:cNvGrpSpPr/>
        <p:nvPr/>
      </p:nvGrpSpPr>
      <p:grpSpPr>
        <a:xfrm>
          <a:off x="0" y="0"/>
          <a:ext cx="0" cy="0"/>
          <a:chOff x="0" y="0"/>
          <a:chExt cx="0" cy="0"/>
        </a:xfrm>
      </p:grpSpPr>
      <p:sp>
        <p:nvSpPr>
          <p:cNvPr id="3440" name="Google Shape;3440;p57"/>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1" name="Google Shape;3441;p57"/>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442" name="Google Shape;3442;p57"/>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7"/>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7"/>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7"/>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7"/>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7"/>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7"/>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7"/>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7"/>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7"/>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7"/>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7"/>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7"/>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7"/>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7"/>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7"/>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7"/>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7"/>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7"/>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7"/>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7"/>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7"/>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7"/>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7"/>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7"/>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7"/>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7"/>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7"/>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7"/>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7"/>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7"/>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7"/>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7"/>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7"/>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7"/>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7"/>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7"/>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7"/>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7"/>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7"/>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7"/>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7"/>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7"/>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3485" name="Google Shape;3485;p57"/>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3486" name="Google Shape;3486;p57"/>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3487" name="Google Shape;3487;p57"/>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3488" name="Google Shape;3488;p57"/>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9" name="Google Shape;3489;p57"/>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490" name="Google Shape;3490;p57"/>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7"/>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7"/>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7"/>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7"/>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7"/>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7"/>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7"/>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7"/>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7"/>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7"/>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7"/>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7"/>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7"/>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7"/>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7"/>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7"/>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7"/>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7"/>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7"/>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7"/>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7"/>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7"/>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7"/>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7"/>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7"/>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7"/>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7"/>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7"/>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7"/>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7"/>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7"/>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7"/>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7"/>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7"/>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7"/>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7"/>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7"/>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7"/>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7"/>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7"/>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7"/>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7"/>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3533" name="Google Shape;3533;p57"/>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3534" name="Google Shape;3534;p57"/>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3535" name="Google Shape;3535;p57"/>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3536" name="Google Shape;3536;p57"/>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3537" name="Google Shape;3537;p57"/>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3538" name="Google Shape;3538;p57"/>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ReLU(x)</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42"/>
        <p:cNvGrpSpPr/>
        <p:nvPr/>
      </p:nvGrpSpPr>
      <p:grpSpPr>
        <a:xfrm>
          <a:off x="0" y="0"/>
          <a:ext cx="0" cy="0"/>
          <a:chOff x="0" y="0"/>
          <a:chExt cx="0" cy="0"/>
        </a:xfrm>
      </p:grpSpPr>
      <p:sp>
        <p:nvSpPr>
          <p:cNvPr id="3543" name="Google Shape;3543;p58"/>
          <p:cNvSpPr/>
          <p:nvPr/>
        </p:nvSpPr>
        <p:spPr>
          <a:xfrm>
            <a:off x="1915775" y="1926074"/>
            <a:ext cx="997800" cy="100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NxN</a:t>
            </a:r>
            <a:endParaRPr>
              <a:latin typeface="Consolas"/>
              <a:ea typeface="Consolas"/>
              <a:cs typeface="Consolas"/>
              <a:sym typeface="Consolas"/>
            </a:endParaRPr>
          </a:p>
        </p:txBody>
      </p:sp>
      <p:sp>
        <p:nvSpPr>
          <p:cNvPr id="3544" name="Google Shape;3544;p58"/>
          <p:cNvSpPr/>
          <p:nvPr/>
        </p:nvSpPr>
        <p:spPr>
          <a:xfrm>
            <a:off x="3816310" y="1666008"/>
            <a:ext cx="997800" cy="1004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NxN</a:t>
            </a:r>
            <a:endParaRPr/>
          </a:p>
        </p:txBody>
      </p:sp>
      <p:sp>
        <p:nvSpPr>
          <p:cNvPr id="3545" name="Google Shape;3545;p58"/>
          <p:cNvSpPr/>
          <p:nvPr/>
        </p:nvSpPr>
        <p:spPr>
          <a:xfrm>
            <a:off x="3711796" y="1808267"/>
            <a:ext cx="997800" cy="1004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NxN</a:t>
            </a:r>
            <a:endParaRPr/>
          </a:p>
        </p:txBody>
      </p:sp>
      <p:sp>
        <p:nvSpPr>
          <p:cNvPr id="3546" name="Google Shape;3546;p58"/>
          <p:cNvSpPr/>
          <p:nvPr/>
        </p:nvSpPr>
        <p:spPr>
          <a:xfrm>
            <a:off x="3623322" y="1928887"/>
            <a:ext cx="997800" cy="1004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NxN</a:t>
            </a:r>
            <a:endParaRPr>
              <a:latin typeface="Consolas"/>
              <a:ea typeface="Consolas"/>
              <a:cs typeface="Consolas"/>
              <a:sym typeface="Consolas"/>
            </a:endParaRPr>
          </a:p>
        </p:txBody>
      </p:sp>
      <p:sp>
        <p:nvSpPr>
          <p:cNvPr id="3547" name="Google Shape;3547;p58"/>
          <p:cNvSpPr/>
          <p:nvPr/>
        </p:nvSpPr>
        <p:spPr>
          <a:xfrm>
            <a:off x="5663087" y="1282050"/>
            <a:ext cx="584100" cy="17724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256</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225</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56</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214</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210</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211</a:t>
            </a:r>
            <a:endParaRPr>
              <a:latin typeface="Consolas"/>
              <a:ea typeface="Consolas"/>
              <a:cs typeface="Consolas"/>
              <a:sym typeface="Consolas"/>
            </a:endParaRPr>
          </a:p>
        </p:txBody>
      </p:sp>
      <p:sp>
        <p:nvSpPr>
          <p:cNvPr id="3548" name="Google Shape;3548;p58"/>
          <p:cNvSpPr/>
          <p:nvPr/>
        </p:nvSpPr>
        <p:spPr>
          <a:xfrm>
            <a:off x="6353231" y="1344911"/>
            <a:ext cx="74700" cy="5838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8"/>
          <p:cNvSpPr/>
          <p:nvPr/>
        </p:nvSpPr>
        <p:spPr>
          <a:xfrm>
            <a:off x="6353231" y="1958877"/>
            <a:ext cx="74700" cy="552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8"/>
          <p:cNvSpPr/>
          <p:nvPr/>
        </p:nvSpPr>
        <p:spPr>
          <a:xfrm>
            <a:off x="6353231" y="2501381"/>
            <a:ext cx="74700" cy="552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8"/>
          <p:cNvSpPr txBox="1"/>
          <p:nvPr/>
        </p:nvSpPr>
        <p:spPr>
          <a:xfrm rot="5400000">
            <a:off x="5742675" y="2035500"/>
            <a:ext cx="1704000" cy="265500"/>
          </a:xfrm>
          <a:prstGeom prst="rect">
            <a:avLst/>
          </a:prstGeom>
          <a:no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R-G-B</a:t>
            </a:r>
            <a:endParaRPr>
              <a:latin typeface="Consolas"/>
              <a:ea typeface="Consolas"/>
              <a:cs typeface="Consolas"/>
              <a:sym typeface="Consolas"/>
            </a:endParaRPr>
          </a:p>
        </p:txBody>
      </p:sp>
      <p:cxnSp>
        <p:nvCxnSpPr>
          <p:cNvPr id="3552" name="Google Shape;3552;p58"/>
          <p:cNvCxnSpPr>
            <a:stCxn id="3543" idx="3"/>
            <a:endCxn id="3546" idx="1"/>
          </p:cNvCxnSpPr>
          <p:nvPr/>
        </p:nvCxnSpPr>
        <p:spPr>
          <a:xfrm>
            <a:off x="2913575" y="2428124"/>
            <a:ext cx="709800" cy="2700"/>
          </a:xfrm>
          <a:prstGeom prst="straightConnector1">
            <a:avLst/>
          </a:prstGeom>
          <a:noFill/>
          <a:ln w="9525" cap="flat" cmpd="sng">
            <a:solidFill>
              <a:schemeClr val="dk2"/>
            </a:solidFill>
            <a:prstDash val="solid"/>
            <a:round/>
            <a:headEnd type="none" w="med" len="med"/>
            <a:tailEnd type="triangle" w="med" len="med"/>
          </a:ln>
        </p:spPr>
      </p:cxnSp>
      <p:cxnSp>
        <p:nvCxnSpPr>
          <p:cNvPr id="3553" name="Google Shape;3553;p58"/>
          <p:cNvCxnSpPr>
            <a:stCxn id="3544" idx="3"/>
            <a:endCxn id="3547" idx="1"/>
          </p:cNvCxnSpPr>
          <p:nvPr/>
        </p:nvCxnSpPr>
        <p:spPr>
          <a:xfrm>
            <a:off x="4814110" y="2168058"/>
            <a:ext cx="849000" cy="300"/>
          </a:xfrm>
          <a:prstGeom prst="straightConnector1">
            <a:avLst/>
          </a:prstGeom>
          <a:noFill/>
          <a:ln w="9525" cap="flat" cmpd="sng">
            <a:solidFill>
              <a:schemeClr val="dk2"/>
            </a:solidFill>
            <a:prstDash val="solid"/>
            <a:round/>
            <a:headEnd type="none" w="med" len="med"/>
            <a:tailEnd type="triangle" w="med" len="med"/>
          </a:ln>
        </p:spPr>
      </p:cxnSp>
      <p:sp>
        <p:nvSpPr>
          <p:cNvPr id="3554" name="Google Shape;3554;p58"/>
          <p:cNvSpPr txBox="1"/>
          <p:nvPr/>
        </p:nvSpPr>
        <p:spPr>
          <a:xfrm>
            <a:off x="2772500" y="3525300"/>
            <a:ext cx="26286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Unrolling Feature vectors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58"/>
        <p:cNvGrpSpPr/>
        <p:nvPr/>
      </p:nvGrpSpPr>
      <p:grpSpPr>
        <a:xfrm>
          <a:off x="0" y="0"/>
          <a:ext cx="0" cy="0"/>
          <a:chOff x="0" y="0"/>
          <a:chExt cx="0" cy="0"/>
        </a:xfrm>
      </p:grpSpPr>
      <p:cxnSp>
        <p:nvCxnSpPr>
          <p:cNvPr id="3559" name="Google Shape;3559;p59"/>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3560" name="Google Shape;3560;p59"/>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3561" name="Google Shape;3561;p59"/>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3562" name="Google Shape;3562;p59"/>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3563" name="Google Shape;3563;p59"/>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3564" name="Google Shape;3564;p59"/>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3565" name="Google Shape;3565;p59"/>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3566" name="Google Shape;3566;p59"/>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Med NN</a:t>
            </a:r>
            <a:endParaRPr i="1">
              <a:latin typeface="Nanum Gothic"/>
              <a:ea typeface="Nanum Gothic"/>
              <a:cs typeface="Nanum Gothic"/>
              <a:sym typeface="Nanum Gothic"/>
            </a:endParaRPr>
          </a:p>
        </p:txBody>
      </p:sp>
      <p:sp>
        <p:nvSpPr>
          <p:cNvPr id="3567" name="Google Shape;3567;p59"/>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Small NN</a:t>
            </a:r>
            <a:endParaRPr i="1">
              <a:latin typeface="Nanum Gothic"/>
              <a:ea typeface="Nanum Gothic"/>
              <a:cs typeface="Nanum Gothic"/>
              <a:sym typeface="Nanum Gothic"/>
            </a:endParaRPr>
          </a:p>
        </p:txBody>
      </p:sp>
      <p:sp>
        <p:nvSpPr>
          <p:cNvPr id="3568" name="Google Shape;3568;p59"/>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3569" name="Google Shape;3569;p59"/>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3570" name="Google Shape;3570;p59"/>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3571" name="Google Shape;3571;p59"/>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Why does Deep learning work?</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575"/>
        <p:cNvGrpSpPr/>
        <p:nvPr/>
      </p:nvGrpSpPr>
      <p:grpSpPr>
        <a:xfrm>
          <a:off x="0" y="0"/>
          <a:ext cx="0" cy="0"/>
          <a:chOff x="0" y="0"/>
          <a:chExt cx="0" cy="0"/>
        </a:xfrm>
      </p:grpSpPr>
      <p:sp>
        <p:nvSpPr>
          <p:cNvPr id="3576" name="Google Shape;3576;p60"/>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200" baseline="-25000"/>
          </a:p>
        </p:txBody>
      </p:sp>
      <p:sp>
        <p:nvSpPr>
          <p:cNvPr id="3577" name="Google Shape;3577;p60"/>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3578" name="Google Shape;3578;p60"/>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3</a:t>
            </a:r>
            <a:endParaRPr sz="1600">
              <a:solidFill>
                <a:schemeClr val="dk1"/>
              </a:solidFill>
            </a:endParaRPr>
          </a:p>
        </p:txBody>
      </p:sp>
      <p:sp>
        <p:nvSpPr>
          <p:cNvPr id="3579" name="Google Shape;3579;p60"/>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3580" name="Google Shape;3580;p60"/>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3581" name="Google Shape;3581;p60"/>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3582" name="Google Shape;3582;p60"/>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3583" name="Google Shape;3583;p60"/>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4</a:t>
            </a:r>
            <a:endParaRPr sz="1600">
              <a:solidFill>
                <a:schemeClr val="dk1"/>
              </a:solidFill>
            </a:endParaRPr>
          </a:p>
        </p:txBody>
      </p:sp>
      <p:sp>
        <p:nvSpPr>
          <p:cNvPr id="3584" name="Google Shape;3584;p60"/>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0"/>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0"/>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0"/>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3588" name="Google Shape;3588;p60"/>
          <p:cNvCxnSpPr>
            <a:stCxn id="3584" idx="6"/>
            <a:endCxn id="3576"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3589" name="Google Shape;3589;p60"/>
          <p:cNvCxnSpPr>
            <a:stCxn id="3585" idx="6"/>
            <a:endCxn id="3576"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3590" name="Google Shape;3590;p60"/>
          <p:cNvCxnSpPr>
            <a:stCxn id="3586" idx="6"/>
            <a:endCxn id="3576"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3591" name="Google Shape;3591;p60"/>
          <p:cNvCxnSpPr>
            <a:stCxn id="3584" idx="6"/>
            <a:endCxn id="3577"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3592" name="Google Shape;3592;p60"/>
          <p:cNvCxnSpPr>
            <a:stCxn id="3584" idx="6"/>
            <a:endCxn id="3578"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3593" name="Google Shape;3593;p60"/>
          <p:cNvCxnSpPr>
            <a:stCxn id="3584" idx="5"/>
            <a:endCxn id="3583"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3594" name="Google Shape;3594;p60"/>
          <p:cNvCxnSpPr>
            <a:stCxn id="3585" idx="6"/>
            <a:endCxn id="3577"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3595" name="Google Shape;3595;p60"/>
          <p:cNvCxnSpPr>
            <a:stCxn id="3585" idx="6"/>
            <a:endCxn id="3578"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3596" name="Google Shape;3596;p60"/>
          <p:cNvCxnSpPr>
            <a:stCxn id="3585" idx="6"/>
            <a:endCxn id="3583"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3597" name="Google Shape;3597;p60"/>
          <p:cNvCxnSpPr>
            <a:stCxn id="3586" idx="6"/>
            <a:endCxn id="3577"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3598" name="Google Shape;3598;p60"/>
          <p:cNvCxnSpPr>
            <a:stCxn id="3586" idx="6"/>
            <a:endCxn id="3578"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3599" name="Google Shape;3599;p60"/>
          <p:cNvCxnSpPr>
            <a:stCxn id="3586" idx="6"/>
            <a:endCxn id="3583"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3600" name="Google Shape;3600;p60"/>
          <p:cNvCxnSpPr>
            <a:stCxn id="3587" idx="6"/>
            <a:endCxn id="3601"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3602" name="Google Shape;3602;p60"/>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3603" name="Google Shape;3603;p60"/>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sp>
        <p:nvSpPr>
          <p:cNvPr id="3604" name="Google Shape;3604;p60"/>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0"/>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3606" name="Google Shape;3606;p60"/>
          <p:cNvCxnSpPr>
            <a:stCxn id="3583" idx="6"/>
            <a:endCxn id="3587"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3607" name="Google Shape;3607;p60"/>
          <p:cNvCxnSpPr>
            <a:stCxn id="3578" idx="6"/>
            <a:endCxn id="3587"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3608" name="Google Shape;3608;p60"/>
          <p:cNvCxnSpPr>
            <a:stCxn id="3577" idx="6"/>
            <a:endCxn id="3587"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3609" name="Google Shape;3609;p60"/>
          <p:cNvCxnSpPr>
            <a:stCxn id="3576" idx="6"/>
            <a:endCxn id="3587"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3601" name="Google Shape;3601;p60"/>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3610" name="Google Shape;3610;p60"/>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One hidden layer neural network</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614"/>
        <p:cNvGrpSpPr/>
        <p:nvPr/>
      </p:nvGrpSpPr>
      <p:grpSpPr>
        <a:xfrm>
          <a:off x="0" y="0"/>
          <a:ext cx="0" cy="0"/>
          <a:chOff x="0" y="0"/>
          <a:chExt cx="0" cy="0"/>
        </a:xfrm>
      </p:grpSpPr>
      <p:sp>
        <p:nvSpPr>
          <p:cNvPr id="3615" name="Google Shape;3615;p61"/>
          <p:cNvSpPr/>
          <p:nvPr/>
        </p:nvSpPr>
        <p:spPr>
          <a:xfrm>
            <a:off x="3876358" y="4190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3616" name="Google Shape;3616;p61"/>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3617" name="Google Shape;3617;p61"/>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3618" name="Google Shape;3618;p61"/>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3619" name="Google Shape;3619;p61"/>
          <p:cNvCxnSpPr>
            <a:stCxn id="3618" idx="6"/>
            <a:endCxn id="3620"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3621" name="Google Shape;3621;p61"/>
          <p:cNvCxnSpPr>
            <a:stCxn id="3616" idx="6"/>
            <a:endCxn id="3618"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3622" name="Google Shape;3622;p61"/>
          <p:cNvCxnSpPr>
            <a:stCxn id="3615" idx="6"/>
            <a:endCxn id="3618"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3623" name="Google Shape;3623;p61"/>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3624" name="Google Shape;3624;p61"/>
          <p:cNvCxnSpPr>
            <a:stCxn id="3617" idx="3"/>
            <a:endCxn id="3615"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3625" name="Google Shape;3625;p61"/>
          <p:cNvCxnSpPr>
            <a:stCxn id="3623" idx="3"/>
            <a:endCxn id="3616"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3626" name="Google Shape;3626;p61"/>
          <p:cNvCxnSpPr>
            <a:stCxn id="3617" idx="3"/>
            <a:endCxn id="3616"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3627" name="Google Shape;3627;p61"/>
          <p:cNvCxnSpPr>
            <a:stCxn id="3623" idx="3"/>
            <a:endCxn id="3615"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3628" name="Google Shape;3628;p61"/>
          <p:cNvGrpSpPr/>
          <p:nvPr/>
        </p:nvGrpSpPr>
        <p:grpSpPr>
          <a:xfrm>
            <a:off x="1283000" y="2571753"/>
            <a:ext cx="6225127" cy="1733100"/>
            <a:chOff x="1283000" y="2571753"/>
            <a:chExt cx="6225127" cy="1733100"/>
          </a:xfrm>
        </p:grpSpPr>
        <p:sp>
          <p:nvSpPr>
            <p:cNvPr id="3629" name="Google Shape;3629;p61"/>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0" name="Google Shape;3630;p61"/>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1" name="Google Shape;3631;p61"/>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2" name="Google Shape;3632;p61"/>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3" name="Google Shape;3633;p61"/>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4" name="Google Shape;3634;p61"/>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5" name="Google Shape;3635;p61"/>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6" name="Google Shape;3636;p61"/>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7" name="Google Shape;3637;p61"/>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8" name="Google Shape;3638;p61"/>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9" name="Google Shape;3639;p61"/>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40" name="Google Shape;3640;p61"/>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41" name="Google Shape;3641;p61"/>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42" name="Google Shape;3642;p61"/>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43" name="Google Shape;3643;p61"/>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3644" name="Google Shape;3644;p61"/>
            <p:cNvCxnSpPr>
              <a:stCxn id="3629" idx="6"/>
              <a:endCxn id="3632"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45" name="Google Shape;3645;p61"/>
            <p:cNvCxnSpPr>
              <a:stCxn id="3629" idx="6"/>
              <a:endCxn id="3633"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46" name="Google Shape;3646;p61"/>
            <p:cNvCxnSpPr>
              <a:endCxn id="3634"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47" name="Google Shape;3647;p61"/>
            <p:cNvCxnSpPr>
              <a:stCxn id="3630" idx="6"/>
              <a:endCxn id="3632"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48" name="Google Shape;3648;p61"/>
            <p:cNvCxnSpPr>
              <a:stCxn id="3630" idx="6"/>
              <a:endCxn id="3633"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49" name="Google Shape;3649;p61"/>
            <p:cNvCxnSpPr>
              <a:stCxn id="3630" idx="6"/>
              <a:endCxn id="3634"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50" name="Google Shape;3650;p61"/>
            <p:cNvCxnSpPr>
              <a:stCxn id="3631" idx="6"/>
              <a:endCxn id="3632"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51" name="Google Shape;3651;p61"/>
            <p:cNvCxnSpPr>
              <a:stCxn id="3631" idx="6"/>
              <a:endCxn id="3633"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52" name="Google Shape;3652;p61"/>
            <p:cNvCxnSpPr>
              <a:stCxn id="3631" idx="6"/>
              <a:endCxn id="3634"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53" name="Google Shape;3653;p61"/>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54" name="Google Shape;3654;p61"/>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55" name="Google Shape;3655;p61"/>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56" name="Google Shape;3656;p61"/>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57" name="Google Shape;3657;p61"/>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58" name="Google Shape;3658;p61"/>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59" name="Google Shape;3659;p61"/>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60" name="Google Shape;3660;p61"/>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61" name="Google Shape;3661;p61"/>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62" name="Google Shape;3662;p61"/>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63" name="Google Shape;3663;p61"/>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64" name="Google Shape;3664;p61"/>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65" name="Google Shape;3665;p61"/>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66" name="Google Shape;3666;p61"/>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67" name="Google Shape;3667;p61"/>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68" name="Google Shape;3668;p61"/>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69" name="Google Shape;3669;p61"/>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70" name="Google Shape;3670;p61"/>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71" name="Google Shape;3671;p61"/>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72" name="Google Shape;3672;p61"/>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73" name="Google Shape;3673;p61"/>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74" name="Google Shape;3674;p61"/>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75" name="Google Shape;3675;p61"/>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76" name="Google Shape;3676;p61"/>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77" name="Google Shape;3677;p61"/>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78" name="Google Shape;3678;p61"/>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79" name="Google Shape;3679;p61"/>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80" name="Google Shape;3680;p61"/>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81" name="Google Shape;3681;p61"/>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82" name="Google Shape;3682;p61"/>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83" name="Google Shape;3683;p61"/>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84" name="Google Shape;3684;p61"/>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85" name="Google Shape;3685;p61"/>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86" name="Google Shape;3686;p61"/>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87" name="Google Shape;3687;p61"/>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88" name="Google Shape;3688;p61"/>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3689" name="Google Shape;3689;p61"/>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3690" name="Google Shape;3690;p61"/>
            <p:cNvCxnSpPr>
              <a:stCxn id="3641" idx="6"/>
              <a:endCxn id="3689"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3691" name="Google Shape;3691;p61"/>
            <p:cNvCxnSpPr>
              <a:stCxn id="3642" idx="6"/>
              <a:endCxn id="3689"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3692" name="Google Shape;3692;p61"/>
            <p:cNvCxnSpPr>
              <a:stCxn id="3643" idx="6"/>
              <a:endCxn id="3689"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3693" name="Google Shape;3693;p61"/>
            <p:cNvCxnSpPr>
              <a:stCxn id="3689"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3694" name="Google Shape;3694;p61"/>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3695" name="Google Shape;3695;p61"/>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3696" name="Google Shape;3696;p61"/>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3697" name="Google Shape;3697;p61"/>
          <p:cNvSpPr txBox="1"/>
          <p:nvPr/>
        </p:nvSpPr>
        <p:spPr>
          <a:xfrm>
            <a:off x="2818975" y="445705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701"/>
        <p:cNvGrpSpPr/>
        <p:nvPr/>
      </p:nvGrpSpPr>
      <p:grpSpPr>
        <a:xfrm>
          <a:off x="0" y="0"/>
          <a:ext cx="0" cy="0"/>
          <a:chOff x="0" y="0"/>
          <a:chExt cx="0" cy="0"/>
        </a:xfrm>
      </p:grpSpPr>
      <p:grpSp>
        <p:nvGrpSpPr>
          <p:cNvPr id="3702" name="Google Shape;3702;p62"/>
          <p:cNvGrpSpPr/>
          <p:nvPr/>
        </p:nvGrpSpPr>
        <p:grpSpPr>
          <a:xfrm>
            <a:off x="1949500" y="786025"/>
            <a:ext cx="5590500" cy="378900"/>
            <a:chOff x="954475" y="734775"/>
            <a:chExt cx="5590500" cy="378900"/>
          </a:xfrm>
        </p:grpSpPr>
        <p:sp>
          <p:nvSpPr>
            <p:cNvPr id="3703" name="Google Shape;3703;p62"/>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3704" name="Google Shape;3704;p62"/>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3705" name="Google Shape;3705;p62"/>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3706" name="Google Shape;3706;p62"/>
          <p:cNvGrpSpPr/>
          <p:nvPr/>
        </p:nvGrpSpPr>
        <p:grpSpPr>
          <a:xfrm>
            <a:off x="27550" y="2048825"/>
            <a:ext cx="2929595" cy="2543725"/>
            <a:chOff x="27550" y="1439225"/>
            <a:chExt cx="2929595" cy="2543725"/>
          </a:xfrm>
        </p:grpSpPr>
        <p:cxnSp>
          <p:nvCxnSpPr>
            <p:cNvPr id="3707" name="Google Shape;3707;p62"/>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708" name="Google Shape;3708;p62"/>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2"/>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2"/>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2"/>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2"/>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2"/>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2"/>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2"/>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2"/>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3717" name="Google Shape;3717;p62"/>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3718" name="Google Shape;3718;p62"/>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3719" name="Google Shape;3719;p62"/>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3720" name="Google Shape;3720;p62"/>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2"/>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2"/>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2"/>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2"/>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2"/>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2"/>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2"/>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2"/>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2"/>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2"/>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2"/>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2"/>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2"/>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2"/>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2"/>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2"/>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2"/>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2"/>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2"/>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2"/>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2"/>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2"/>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2"/>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2"/>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2"/>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2"/>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2"/>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2"/>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2"/>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2"/>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2"/>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2"/>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2"/>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2"/>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2"/>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2"/>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2"/>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2"/>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2"/>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2"/>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2"/>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2"/>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2"/>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2"/>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2"/>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6" name="Google Shape;3766;p62"/>
          <p:cNvGrpSpPr/>
          <p:nvPr/>
        </p:nvGrpSpPr>
        <p:grpSpPr>
          <a:xfrm>
            <a:off x="3075550" y="2048825"/>
            <a:ext cx="2929595" cy="2543725"/>
            <a:chOff x="2846950" y="1439225"/>
            <a:chExt cx="2929595" cy="2543725"/>
          </a:xfrm>
        </p:grpSpPr>
        <p:cxnSp>
          <p:nvCxnSpPr>
            <p:cNvPr id="3767" name="Google Shape;3767;p62"/>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768" name="Google Shape;3768;p62"/>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2"/>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2"/>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2"/>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2"/>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2"/>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2"/>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2"/>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2"/>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3777" name="Google Shape;3777;p62"/>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3778" name="Google Shape;3778;p62"/>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3779" name="Google Shape;3779;p62"/>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2"/>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2"/>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2"/>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2"/>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2"/>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2"/>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2"/>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2"/>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2"/>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2"/>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2"/>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2"/>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2"/>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2"/>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2"/>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2"/>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2"/>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2"/>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2"/>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2"/>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2"/>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2"/>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2"/>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2"/>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2"/>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2"/>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2"/>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2"/>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2"/>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2"/>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2"/>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2"/>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2"/>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2"/>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2"/>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2"/>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2"/>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2"/>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2"/>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2"/>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2"/>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2"/>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2"/>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23" name="Google Shape;3823;p62"/>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3824" name="Google Shape;3824;p62"/>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62"/>
          <p:cNvGrpSpPr/>
          <p:nvPr/>
        </p:nvGrpSpPr>
        <p:grpSpPr>
          <a:xfrm>
            <a:off x="6123550" y="2048825"/>
            <a:ext cx="2929595" cy="2543725"/>
            <a:chOff x="5666350" y="1439225"/>
            <a:chExt cx="2929595" cy="2543725"/>
          </a:xfrm>
        </p:grpSpPr>
        <p:cxnSp>
          <p:nvCxnSpPr>
            <p:cNvPr id="3826" name="Google Shape;3826;p62"/>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827" name="Google Shape;3827;p62"/>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2"/>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2"/>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2"/>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2"/>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2"/>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2"/>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2"/>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2"/>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3836" name="Google Shape;3836;p62"/>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3837" name="Google Shape;3837;p62"/>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3838" name="Google Shape;3838;p62"/>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2"/>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2"/>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2"/>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2"/>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2"/>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2"/>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2"/>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2"/>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2"/>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2"/>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2"/>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2"/>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2"/>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2"/>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2"/>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2"/>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2"/>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2"/>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2"/>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2"/>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2"/>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2"/>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2"/>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2"/>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2"/>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2"/>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2"/>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2"/>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2"/>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2"/>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2"/>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2"/>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2"/>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2"/>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2"/>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2"/>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2"/>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2"/>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2"/>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2"/>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2"/>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2"/>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2"/>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2"/>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2"/>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4" name="Google Shape;3884;p62"/>
            <p:cNvCxnSpPr>
              <a:endCxn id="3847"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3885" name="Google Shape;3885;p62"/>
            <p:cNvCxnSpPr>
              <a:stCxn id="3847" idx="4"/>
              <a:endCxn id="3862"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3886" name="Google Shape;3886;p62"/>
            <p:cNvCxnSpPr>
              <a:stCxn id="3862" idx="6"/>
              <a:endCxn id="3860"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3887" name="Google Shape;3887;p62"/>
            <p:cNvCxnSpPr>
              <a:stCxn id="3860" idx="5"/>
              <a:endCxn id="3866"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3888" name="Google Shape;3888;p62"/>
            <p:cNvCxnSpPr>
              <a:stCxn id="3866"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3889" name="Google Shape;3889;p62"/>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Train-Dev-Test vs. Model fitting</a:t>
            </a:r>
            <a:endParaRPr/>
          </a:p>
        </p:txBody>
      </p:sp>
      <p:sp>
        <p:nvSpPr>
          <p:cNvPr id="3890" name="Google Shape;3890;p62"/>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3891" name="Google Shape;3891;p62"/>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3892" name="Google Shape;3892;p62"/>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grpSp>
        <p:nvGrpSpPr>
          <p:cNvPr id="3897" name="Google Shape;3897;p63"/>
          <p:cNvGrpSpPr/>
          <p:nvPr/>
        </p:nvGrpSpPr>
        <p:grpSpPr>
          <a:xfrm>
            <a:off x="216200" y="209553"/>
            <a:ext cx="6225127" cy="1733100"/>
            <a:chOff x="1283000" y="2571753"/>
            <a:chExt cx="6225127" cy="1733100"/>
          </a:xfrm>
        </p:grpSpPr>
        <p:sp>
          <p:nvSpPr>
            <p:cNvPr id="3898" name="Google Shape;3898;p63"/>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899" name="Google Shape;3899;p63"/>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0" name="Google Shape;3900;p63"/>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1" name="Google Shape;3901;p63"/>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2" name="Google Shape;3902;p63"/>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3" name="Google Shape;3903;p63"/>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4" name="Google Shape;3904;p63"/>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5" name="Google Shape;3905;p63"/>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6" name="Google Shape;3906;p63"/>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7" name="Google Shape;3907;p63"/>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8" name="Google Shape;3908;p63"/>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9" name="Google Shape;3909;p63"/>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10" name="Google Shape;3910;p63"/>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11" name="Google Shape;3911;p63"/>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12" name="Google Shape;3912;p63"/>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3913" name="Google Shape;3913;p63"/>
            <p:cNvCxnSpPr>
              <a:stCxn id="3898" idx="6"/>
              <a:endCxn id="3901"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14" name="Google Shape;3914;p63"/>
            <p:cNvCxnSpPr>
              <a:stCxn id="3898" idx="6"/>
              <a:endCxn id="3902"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3915" name="Google Shape;3915;p63"/>
            <p:cNvCxnSpPr>
              <a:stCxn id="3899" idx="6"/>
              <a:endCxn id="3901"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16" name="Google Shape;3916;p63"/>
            <p:cNvCxnSpPr>
              <a:stCxn id="3899" idx="6"/>
              <a:endCxn id="3902"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17" name="Google Shape;3917;p63"/>
            <p:cNvCxnSpPr>
              <a:stCxn id="3899" idx="6"/>
              <a:endCxn id="3903"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3918" name="Google Shape;3918;p63"/>
            <p:cNvCxnSpPr>
              <a:stCxn id="3900" idx="6"/>
              <a:endCxn id="3901"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19" name="Google Shape;3919;p63"/>
            <p:cNvCxnSpPr>
              <a:stCxn id="3900" idx="6"/>
              <a:endCxn id="3902"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920" name="Google Shape;3920;p63"/>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921" name="Google Shape;3921;p63"/>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22" name="Google Shape;3922;p63"/>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23" name="Google Shape;3923;p63"/>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3924" name="Google Shape;3924;p63"/>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25" name="Google Shape;3925;p63"/>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3926" name="Google Shape;3926;p63"/>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3927" name="Google Shape;3927;p63"/>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3928" name="Google Shape;3928;p63"/>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929" name="Google Shape;3929;p63"/>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930" name="Google Shape;3930;p63"/>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3931" name="Google Shape;3931;p63"/>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3932" name="Google Shape;3932;p63"/>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3933" name="Google Shape;3933;p63"/>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34" name="Google Shape;3934;p63"/>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3935" name="Google Shape;3935;p63"/>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3936" name="Google Shape;3936;p63"/>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937" name="Google Shape;3937;p63"/>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38" name="Google Shape;3938;p63"/>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939" name="Google Shape;3939;p63"/>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3940" name="Google Shape;3940;p63"/>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3941" name="Google Shape;3941;p63"/>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42" name="Google Shape;3942;p63"/>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43" name="Google Shape;3943;p63"/>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3944" name="Google Shape;3944;p63"/>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45" name="Google Shape;3945;p63"/>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946" name="Google Shape;3946;p63"/>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47" name="Google Shape;3947;p63"/>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48" name="Google Shape;3948;p63"/>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49" name="Google Shape;3949;p63"/>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50" name="Google Shape;3950;p63"/>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51" name="Google Shape;3951;p63"/>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52" name="Google Shape;3952;p63"/>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3953" name="Google Shape;3953;p63"/>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54" name="Google Shape;3954;p63"/>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955" name="Google Shape;3955;p63"/>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3956" name="Google Shape;3956;p63"/>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3957" name="Google Shape;3957;p63"/>
            <p:cNvCxnSpPr>
              <a:stCxn id="3910" idx="6"/>
              <a:endCxn id="3956"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3958" name="Google Shape;3958;p63"/>
            <p:cNvCxnSpPr>
              <a:stCxn id="3911" idx="6"/>
              <a:endCxn id="3956"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3959" name="Google Shape;3959;p63"/>
            <p:cNvCxnSpPr>
              <a:stCxn id="3912" idx="6"/>
              <a:endCxn id="3956"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3960" name="Google Shape;3960;p63"/>
            <p:cNvCxnSpPr>
              <a:stCxn id="3956"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3961" name="Google Shape;3961;p63"/>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3962" name="Google Shape;3962;p63"/>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3963" name="Google Shape;3963;p63"/>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cxnSp>
          <p:nvCxnSpPr>
            <p:cNvPr id="3964" name="Google Shape;3964;p63"/>
            <p:cNvCxnSpPr>
              <a:endCxn id="3903"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3965" name="Google Shape;3965;p63"/>
            <p:cNvCxnSpPr>
              <a:stCxn id="3900" idx="6"/>
              <a:endCxn id="3903"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3966" name="Google Shape;3966;p63"/>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a</a:t>
            </a:r>
            <a:r>
              <a:rPr lang="en" sz="1100" baseline="-25000">
                <a:latin typeface="Consolas"/>
                <a:ea typeface="Consolas"/>
                <a:cs typeface="Consolas"/>
                <a:sym typeface="Consolas"/>
              </a:rPr>
              <a:t>[L]</a:t>
            </a:r>
            <a:endParaRPr sz="1100" baseline="-25000">
              <a:latin typeface="Consolas"/>
              <a:ea typeface="Consolas"/>
              <a:cs typeface="Consolas"/>
              <a:sym typeface="Consolas"/>
            </a:endParaRPr>
          </a:p>
        </p:txBody>
      </p:sp>
      <p:cxnSp>
        <p:nvCxnSpPr>
          <p:cNvPr id="3967" name="Google Shape;3967;p63"/>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3968" name="Google Shape;3968;p63"/>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3"/>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3"/>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3"/>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3"/>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3"/>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3"/>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3975" name="Google Shape;3975;p63"/>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3976" name="Google Shape;3976;p63"/>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3977" name="Google Shape;3977;p63"/>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3"/>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3"/>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3"/>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3"/>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3"/>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3"/>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3"/>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3"/>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3"/>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3"/>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3"/>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3"/>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3"/>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3"/>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3"/>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3"/>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3"/>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3"/>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3"/>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3"/>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3"/>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3"/>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3"/>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3"/>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3"/>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3"/>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3"/>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3"/>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3"/>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3"/>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3"/>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3"/>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3"/>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3"/>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3"/>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3"/>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3"/>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3"/>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16" name="Google Shape;4016;p63"/>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4017" name="Google Shape;4017;p63"/>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4018" name="Google Shape;4018;p63"/>
          <p:cNvSpPr/>
          <p:nvPr/>
        </p:nvSpPr>
        <p:spPr>
          <a:xfrm>
            <a:off x="2004656" y="27648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4019" name="Google Shape;4019;p63"/>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4020" name="Google Shape;4020;p63"/>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4021" name="Google Shape;4021;p63"/>
          <p:cNvGrpSpPr/>
          <p:nvPr/>
        </p:nvGrpSpPr>
        <p:grpSpPr>
          <a:xfrm>
            <a:off x="4732470" y="2728665"/>
            <a:ext cx="1828800" cy="1828800"/>
            <a:chOff x="3185745" y="2892265"/>
            <a:chExt cx="1828800" cy="1828800"/>
          </a:xfrm>
        </p:grpSpPr>
        <p:cxnSp>
          <p:nvCxnSpPr>
            <p:cNvPr id="4022" name="Google Shape;4022;p63"/>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4023" name="Google Shape;4023;p63"/>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4024" name="Google Shape;4024;p63"/>
          <p:cNvGrpSpPr/>
          <p:nvPr/>
        </p:nvGrpSpPr>
        <p:grpSpPr>
          <a:xfrm>
            <a:off x="5100981" y="3145578"/>
            <a:ext cx="1091794" cy="995004"/>
            <a:chOff x="3376256" y="3069614"/>
            <a:chExt cx="1455725" cy="1573875"/>
          </a:xfrm>
        </p:grpSpPr>
        <p:sp>
          <p:nvSpPr>
            <p:cNvPr id="4025" name="Google Shape;4025;p63"/>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3"/>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3"/>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3"/>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3"/>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3"/>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3"/>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3"/>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3"/>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3"/>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3"/>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3"/>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3"/>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3"/>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3"/>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3"/>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3"/>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3"/>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3"/>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3"/>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3"/>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3"/>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3"/>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3"/>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3"/>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3"/>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3"/>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3"/>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3"/>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3"/>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3"/>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3"/>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3"/>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3"/>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3"/>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3"/>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3"/>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3"/>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3"/>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3"/>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3"/>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3"/>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3"/>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3"/>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3"/>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3"/>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4071" name="Google Shape;4071;p63"/>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3"/>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solidFill>
                  <a:srgbClr val="0000FF"/>
                </a:solidFill>
                <a:latin typeface="Consolas"/>
                <a:ea typeface="Consolas"/>
                <a:cs typeface="Consolas"/>
                <a:sym typeface="Consolas"/>
              </a:rPr>
              <a:t>r=1</a:t>
            </a:r>
            <a:endParaRPr sz="1200" i="1">
              <a:solidFill>
                <a:srgbClr val="0000FF"/>
              </a:solidFill>
              <a:latin typeface="Consolas"/>
              <a:ea typeface="Consolas"/>
              <a:cs typeface="Consolas"/>
              <a:sym typeface="Consolas"/>
            </a:endParaRPr>
          </a:p>
        </p:txBody>
      </p:sp>
      <p:sp>
        <p:nvSpPr>
          <p:cNvPr id="4073" name="Google Shape;4073;p63"/>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3"/>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i="1">
                <a:latin typeface="Consolas"/>
                <a:ea typeface="Consolas"/>
                <a:cs typeface="Consolas"/>
                <a:sym typeface="Consolas"/>
              </a:rPr>
              <a:t>x1</a:t>
            </a:r>
            <a:endParaRPr sz="1000" i="1">
              <a:latin typeface="Consolas"/>
              <a:ea typeface="Consolas"/>
              <a:cs typeface="Consolas"/>
              <a:sym typeface="Consolas"/>
            </a:endParaRPr>
          </a:p>
        </p:txBody>
      </p:sp>
      <p:sp>
        <p:nvSpPr>
          <p:cNvPr id="4075" name="Google Shape;4075;p63"/>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4076" name="Google Shape;4076;p63"/>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4077" name="Google Shape;4077;p63"/>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081"/>
        <p:cNvGrpSpPr/>
        <p:nvPr/>
      </p:nvGrpSpPr>
      <p:grpSpPr>
        <a:xfrm>
          <a:off x="0" y="0"/>
          <a:ext cx="0" cy="0"/>
          <a:chOff x="0" y="0"/>
          <a:chExt cx="0" cy="0"/>
        </a:xfrm>
      </p:grpSpPr>
      <p:cxnSp>
        <p:nvCxnSpPr>
          <p:cNvPr id="4082" name="Google Shape;4082;p64"/>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4083" name="Google Shape;4083;p64"/>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4084" name="Google Shape;4084;p64"/>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4085" name="Google Shape;4085;p64"/>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86" name="Google Shape;4086;p64"/>
          <p:cNvCxnSpPr>
            <a:stCxn id="4085" idx="2"/>
            <a:endCxn id="4085"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4087" name="Google Shape;4087;p64"/>
          <p:cNvGrpSpPr/>
          <p:nvPr/>
        </p:nvGrpSpPr>
        <p:grpSpPr>
          <a:xfrm>
            <a:off x="3272050" y="278965"/>
            <a:ext cx="1539900" cy="1307700"/>
            <a:chOff x="3642775" y="181165"/>
            <a:chExt cx="1539900" cy="1307700"/>
          </a:xfrm>
        </p:grpSpPr>
        <p:cxnSp>
          <p:nvCxnSpPr>
            <p:cNvPr id="4088" name="Google Shape;4088;p64"/>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4089" name="Google Shape;4089;p64"/>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4090" name="Google Shape;4090;p64"/>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4"/>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4"/>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3" name="Google Shape;4093;p64"/>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094" name="Google Shape;4094;p64"/>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095" name="Google Shape;4095;p64"/>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096" name="Google Shape;4096;p64"/>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4097" name="Google Shape;4097;p64"/>
          <p:cNvGrpSpPr/>
          <p:nvPr/>
        </p:nvGrpSpPr>
        <p:grpSpPr>
          <a:xfrm>
            <a:off x="987300" y="2793600"/>
            <a:ext cx="2014982" cy="2263650"/>
            <a:chOff x="758700" y="2412600"/>
            <a:chExt cx="2014982" cy="2263650"/>
          </a:xfrm>
        </p:grpSpPr>
        <p:grpSp>
          <p:nvGrpSpPr>
            <p:cNvPr id="4098" name="Google Shape;4098;p64"/>
            <p:cNvGrpSpPr/>
            <p:nvPr/>
          </p:nvGrpSpPr>
          <p:grpSpPr>
            <a:xfrm>
              <a:off x="778832" y="2481240"/>
              <a:ext cx="1994850" cy="1972060"/>
              <a:chOff x="777650" y="2639865"/>
              <a:chExt cx="1994850" cy="1972060"/>
            </a:xfrm>
          </p:grpSpPr>
          <p:cxnSp>
            <p:nvCxnSpPr>
              <p:cNvPr id="4099" name="Google Shape;4099;p64"/>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4100" name="Google Shape;4100;p64"/>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4101" name="Google Shape;4101;p64"/>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4102" name="Google Shape;4102;p64"/>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03" name="Google Shape;4103;p64"/>
            <p:cNvCxnSpPr>
              <a:stCxn id="4102" idx="2"/>
              <a:endCxn id="4102"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4104" name="Google Shape;4104;p64"/>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105" name="Google Shape;4105;p64"/>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106" name="Google Shape;4106;p64"/>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4107" name="Google Shape;4107;p64"/>
          <p:cNvGrpSpPr/>
          <p:nvPr/>
        </p:nvGrpSpPr>
        <p:grpSpPr>
          <a:xfrm>
            <a:off x="3258763" y="2862250"/>
            <a:ext cx="1934988" cy="1580500"/>
            <a:chOff x="2953963" y="2709850"/>
            <a:chExt cx="1934988" cy="1580500"/>
          </a:xfrm>
        </p:grpSpPr>
        <p:grpSp>
          <p:nvGrpSpPr>
            <p:cNvPr id="4108" name="Google Shape;4108;p64"/>
            <p:cNvGrpSpPr/>
            <p:nvPr/>
          </p:nvGrpSpPr>
          <p:grpSpPr>
            <a:xfrm>
              <a:off x="3361188" y="2717365"/>
              <a:ext cx="1463108" cy="1307700"/>
              <a:chOff x="3655713" y="257365"/>
              <a:chExt cx="1463108" cy="1307700"/>
            </a:xfrm>
          </p:grpSpPr>
          <p:cxnSp>
            <p:nvCxnSpPr>
              <p:cNvPr id="4109" name="Google Shape;4109;p64"/>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4110" name="Google Shape;4110;p64"/>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4111" name="Google Shape;4111;p64"/>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4"/>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4"/>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4"/>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115" name="Google Shape;4115;p64"/>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4116" name="Google Shape;4116;p64"/>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117" name="Google Shape;4117;p64"/>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Before Normalization</a:t>
            </a:r>
            <a:endParaRPr>
              <a:latin typeface="Consolas"/>
              <a:ea typeface="Consolas"/>
              <a:cs typeface="Consolas"/>
              <a:sym typeface="Consolas"/>
            </a:endParaRPr>
          </a:p>
        </p:txBody>
      </p:sp>
      <p:sp>
        <p:nvSpPr>
          <p:cNvPr id="4118" name="Google Shape;4118;p64"/>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4119" name="Google Shape;4119;p64"/>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4120" name="Google Shape;4120;p64"/>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4121" name="Google Shape;4121;p64"/>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4122" name="Google Shape;4122;p64"/>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4123" name="Google Shape;4123;p64"/>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4124" name="Google Shape;4124;p64"/>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4125" name="Google Shape;4125;p64"/>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marL="0" lvl="0" indent="0" algn="ctr" rtl="0">
              <a:spcBef>
                <a:spcPts val="0"/>
              </a:spcBef>
              <a:spcAft>
                <a:spcPts val="0"/>
              </a:spcAft>
              <a:buNone/>
            </a:pPr>
            <a:endParaRPr sz="1100">
              <a:solidFill>
                <a:srgbClr val="FF0000"/>
              </a:solidFill>
              <a:latin typeface="Consolas"/>
              <a:ea typeface="Consolas"/>
              <a:cs typeface="Consolas"/>
              <a:sym typeface="Consolas"/>
            </a:endParaRPr>
          </a:p>
          <a:p>
            <a:pPr marL="0" lvl="0" indent="0" algn="ctr" rtl="0">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4126" name="Google Shape;4126;p64"/>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4127" name="Google Shape;4127;p64"/>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4128" name="Google Shape;4128;p64"/>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132"/>
        <p:cNvGrpSpPr/>
        <p:nvPr/>
      </p:nvGrpSpPr>
      <p:grpSpPr>
        <a:xfrm>
          <a:off x="0" y="0"/>
          <a:ext cx="0" cy="0"/>
          <a:chOff x="0" y="0"/>
          <a:chExt cx="0" cy="0"/>
        </a:xfrm>
      </p:grpSpPr>
      <p:sp>
        <p:nvSpPr>
          <p:cNvPr id="4133" name="Google Shape;4133;p65"/>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134" name="Google Shape;4134;p65"/>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135" name="Google Shape;4135;p65"/>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4136" name="Google Shape;4136;p65"/>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4137" name="Google Shape;4137;p65"/>
          <p:cNvCxnSpPr>
            <a:stCxn id="4136"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4138" name="Google Shape;4138;p65"/>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grpSp>
        <p:nvGrpSpPr>
          <p:cNvPr id="4139" name="Google Shape;4139;p65"/>
          <p:cNvGrpSpPr/>
          <p:nvPr/>
        </p:nvGrpSpPr>
        <p:grpSpPr>
          <a:xfrm>
            <a:off x="1432449" y="496407"/>
            <a:ext cx="462868" cy="954948"/>
            <a:chOff x="837658" y="496313"/>
            <a:chExt cx="1057500" cy="954948"/>
          </a:xfrm>
        </p:grpSpPr>
        <p:cxnSp>
          <p:nvCxnSpPr>
            <p:cNvPr id="4140" name="Google Shape;4140;p6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4141" name="Google Shape;4141;p6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4142" name="Google Shape;4142;p6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4143" name="Google Shape;4143;p6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4144" name="Google Shape;4144;p65"/>
          <p:cNvGrpSpPr/>
          <p:nvPr/>
        </p:nvGrpSpPr>
        <p:grpSpPr>
          <a:xfrm>
            <a:off x="2428836" y="496407"/>
            <a:ext cx="480634" cy="954948"/>
            <a:chOff x="837658" y="496313"/>
            <a:chExt cx="1057500" cy="954948"/>
          </a:xfrm>
        </p:grpSpPr>
        <p:cxnSp>
          <p:nvCxnSpPr>
            <p:cNvPr id="4145" name="Google Shape;4145;p6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4146" name="Google Shape;4146;p6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4147" name="Google Shape;4147;p6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4148" name="Google Shape;4148;p6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4149" name="Google Shape;4149;p65"/>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150" name="Google Shape;4150;p65"/>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4151" name="Google Shape;4151;p65"/>
          <p:cNvGrpSpPr/>
          <p:nvPr/>
        </p:nvGrpSpPr>
        <p:grpSpPr>
          <a:xfrm>
            <a:off x="3392636" y="494082"/>
            <a:ext cx="480634" cy="954948"/>
            <a:chOff x="837658" y="496313"/>
            <a:chExt cx="1057500" cy="954948"/>
          </a:xfrm>
        </p:grpSpPr>
        <p:cxnSp>
          <p:nvCxnSpPr>
            <p:cNvPr id="4152" name="Google Shape;4152;p65"/>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4153" name="Google Shape;4153;p65"/>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4154" name="Google Shape;4154;p65"/>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4155" name="Google Shape;4155;p65"/>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4156" name="Google Shape;4156;p65"/>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4157" name="Google Shape;4157;p65"/>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158" name="Google Shape;4158;p65"/>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4159" name="Google Shape;4159;p65"/>
          <p:cNvGrpSpPr/>
          <p:nvPr/>
        </p:nvGrpSpPr>
        <p:grpSpPr>
          <a:xfrm>
            <a:off x="4156024" y="489275"/>
            <a:ext cx="462868" cy="954948"/>
            <a:chOff x="837658" y="496313"/>
            <a:chExt cx="1057500" cy="954948"/>
          </a:xfrm>
        </p:grpSpPr>
        <p:cxnSp>
          <p:nvCxnSpPr>
            <p:cNvPr id="4160" name="Google Shape;4160;p65"/>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4161" name="Google Shape;4161;p65"/>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4162" name="Google Shape;4162;p65"/>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4163" name="Google Shape;4163;p65"/>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4164" name="Google Shape;4164;p65"/>
          <p:cNvGrpSpPr/>
          <p:nvPr/>
        </p:nvGrpSpPr>
        <p:grpSpPr>
          <a:xfrm>
            <a:off x="5152411" y="489275"/>
            <a:ext cx="480634" cy="954948"/>
            <a:chOff x="837658" y="496313"/>
            <a:chExt cx="1057500" cy="954948"/>
          </a:xfrm>
        </p:grpSpPr>
        <p:cxnSp>
          <p:nvCxnSpPr>
            <p:cNvPr id="4165" name="Google Shape;4165;p6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4166" name="Google Shape;4166;p6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4167" name="Google Shape;4167;p6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4168" name="Google Shape;4168;p6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4169" name="Google Shape;4169;p65"/>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170" name="Google Shape;4170;p65"/>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4171" name="Google Shape;4171;p65"/>
          <p:cNvCxnSpPr>
            <a:stCxn id="4169" idx="6"/>
            <a:endCxn id="4136"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4172" name="Google Shape;4172;p65"/>
          <p:cNvCxnSpPr>
            <a:stCxn id="4170" idx="6"/>
            <a:endCxn id="4136"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4173" name="Google Shape;4173;p65"/>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baseline="-25000">
              <a:latin typeface="Consolas"/>
              <a:ea typeface="Consolas"/>
              <a:cs typeface="Consolas"/>
              <a:sym typeface="Consolas"/>
            </a:endParaRPr>
          </a:p>
        </p:txBody>
      </p:sp>
      <p:sp>
        <p:nvSpPr>
          <p:cNvPr id="4174" name="Google Shape;4174;p65"/>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baseline="-25000">
              <a:latin typeface="Consolas"/>
              <a:ea typeface="Consolas"/>
              <a:cs typeface="Consolas"/>
              <a:sym typeface="Consolas"/>
            </a:endParaRPr>
          </a:p>
        </p:txBody>
      </p:sp>
      <p:sp>
        <p:nvSpPr>
          <p:cNvPr id="4175" name="Google Shape;4175;p65"/>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w[L-2]</a:t>
            </a:r>
            <a:endParaRPr sz="1100" baseline="-25000">
              <a:latin typeface="Consolas"/>
              <a:ea typeface="Consolas"/>
              <a:cs typeface="Consolas"/>
              <a:sym typeface="Consolas"/>
            </a:endParaRPr>
          </a:p>
        </p:txBody>
      </p:sp>
      <p:sp>
        <p:nvSpPr>
          <p:cNvPr id="4176" name="Google Shape;4176;p65"/>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w[L-1]</a:t>
            </a:r>
            <a:endParaRPr sz="1100" baseline="-25000">
              <a:latin typeface="Consolas"/>
              <a:ea typeface="Consolas"/>
              <a:cs typeface="Consolas"/>
              <a:sym typeface="Consolas"/>
            </a:endParaRPr>
          </a:p>
        </p:txBody>
      </p:sp>
      <p:sp>
        <p:nvSpPr>
          <p:cNvPr id="4177" name="Google Shape;4177;p65"/>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a:t>
            </a:r>
            <a:endParaRPr sz="1100" baseline="-25000">
              <a:latin typeface="Consolas"/>
              <a:ea typeface="Consolas"/>
              <a:cs typeface="Consolas"/>
              <a:sym typeface="Consolas"/>
            </a:endParaRPr>
          </a:p>
        </p:txBody>
      </p:sp>
      <p:sp>
        <p:nvSpPr>
          <p:cNvPr id="4178" name="Google Shape;4178;p65"/>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5"/>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5"/>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5"/>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5"/>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4183" name="Google Shape;4183;p65"/>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4184" name="Google Shape;4184;p65"/>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4185" name="Google Shape;4185;p65"/>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4186" name="Google Shape;4186;p65"/>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4187" name="Google Shape;4187;p65"/>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marL="0" lvl="0" indent="0" algn="ctr" rtl="0">
              <a:spcBef>
                <a:spcPts val="0"/>
              </a:spcBef>
              <a:spcAft>
                <a:spcPts val="0"/>
              </a:spcAft>
              <a:buNone/>
            </a:pPr>
            <a:endParaRPr>
              <a:latin typeface="Consolas"/>
              <a:ea typeface="Consolas"/>
              <a:cs typeface="Consolas"/>
              <a:sym typeface="Consola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191"/>
        <p:cNvGrpSpPr/>
        <p:nvPr/>
      </p:nvGrpSpPr>
      <p:grpSpPr>
        <a:xfrm>
          <a:off x="0" y="0"/>
          <a:ext cx="0" cy="0"/>
          <a:chOff x="0" y="0"/>
          <a:chExt cx="0" cy="0"/>
        </a:xfrm>
      </p:grpSpPr>
      <p:pic>
        <p:nvPicPr>
          <p:cNvPr id="4192" name="Google Shape;4192;p66"/>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4193" name="Google Shape;4193;p66"/>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4194" name="Google Shape;4194;p66"/>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4195" name="Google Shape;4195;p66"/>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4196" name="Google Shape;4196;p66"/>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6"/>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198" name="Google Shape;4198;p66"/>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199" name="Google Shape;4199;p66"/>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6"/>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01" name="Google Shape;4201;p66"/>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4202" name="Google Shape;4202;p66"/>
          <p:cNvGrpSpPr/>
          <p:nvPr/>
        </p:nvGrpSpPr>
        <p:grpSpPr>
          <a:xfrm>
            <a:off x="929750" y="3838435"/>
            <a:ext cx="829460" cy="867165"/>
            <a:chOff x="853550" y="3838435"/>
            <a:chExt cx="829460" cy="867165"/>
          </a:xfrm>
        </p:grpSpPr>
        <p:cxnSp>
          <p:nvCxnSpPr>
            <p:cNvPr id="4203" name="Google Shape;4203;p66"/>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4204" name="Google Shape;4204;p66"/>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05" name="Google Shape;4205;p66"/>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06" name="Google Shape;4206;p66"/>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07" name="Google Shape;4207;p66"/>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08" name="Google Shape;4208;p66"/>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4209" name="Google Shape;4209;p66"/>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10" name="Google Shape;4210;p66"/>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11" name="Google Shape;4211;p66"/>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4212" name="Google Shape;4212;p66"/>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4213" name="Google Shape;4213;p66"/>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4214" name="Google Shape;4214;p66"/>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4215" name="Google Shape;4215;p66"/>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4216" name="Google Shape;4216;p66"/>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solidFill>
                  <a:srgbClr val="FF00FF"/>
                </a:solidFill>
                <a:latin typeface="Consolas"/>
                <a:ea typeface="Consolas"/>
                <a:cs typeface="Consolas"/>
                <a:sym typeface="Consolas"/>
              </a:rPr>
              <a:t>BGD</a:t>
            </a:r>
            <a:endParaRPr sz="1100">
              <a:solidFill>
                <a:srgbClr val="FF00FF"/>
              </a:solidFill>
              <a:latin typeface="Consolas"/>
              <a:ea typeface="Consolas"/>
              <a:cs typeface="Consolas"/>
              <a:sym typeface="Consolas"/>
            </a:endParaRPr>
          </a:p>
        </p:txBody>
      </p:sp>
      <p:cxnSp>
        <p:nvCxnSpPr>
          <p:cNvPr id="4217" name="Google Shape;4217;p66"/>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4218" name="Google Shape;4218;p66"/>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6"/>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220" name="Google Shape;4220;p66"/>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221" name="Google Shape;4221;p66"/>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6"/>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3" name="Google Shape;4223;p66"/>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4224" name="Google Shape;4224;p66"/>
          <p:cNvGrpSpPr/>
          <p:nvPr/>
        </p:nvGrpSpPr>
        <p:grpSpPr>
          <a:xfrm rot="6975666">
            <a:off x="4489084" y="3247977"/>
            <a:ext cx="750796" cy="767793"/>
            <a:chOff x="997923" y="3838435"/>
            <a:chExt cx="685087" cy="833107"/>
          </a:xfrm>
        </p:grpSpPr>
        <p:cxnSp>
          <p:nvCxnSpPr>
            <p:cNvPr id="4225" name="Google Shape;4225;p66"/>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4226" name="Google Shape;4226;p66"/>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27" name="Google Shape;4227;p66"/>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28" name="Google Shape;4228;p66"/>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29" name="Google Shape;4229;p66"/>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4230" name="Google Shape;4230;p66"/>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31" name="Google Shape;4231;p66"/>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32" name="Google Shape;4232;p66"/>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4233" name="Google Shape;4233;p66"/>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4234" name="Google Shape;4234;p66"/>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4235" name="Google Shape;4235;p66"/>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4236" name="Google Shape;4236;p66"/>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4237" name="Google Shape;4237;p66"/>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241"/>
        <p:cNvGrpSpPr/>
        <p:nvPr/>
      </p:nvGrpSpPr>
      <p:grpSpPr>
        <a:xfrm>
          <a:off x="0" y="0"/>
          <a:ext cx="0" cy="0"/>
          <a:chOff x="0" y="0"/>
          <a:chExt cx="0" cy="0"/>
        </a:xfrm>
      </p:grpSpPr>
      <p:grpSp>
        <p:nvGrpSpPr>
          <p:cNvPr id="4242" name="Google Shape;4242;p67"/>
          <p:cNvGrpSpPr/>
          <p:nvPr/>
        </p:nvGrpSpPr>
        <p:grpSpPr>
          <a:xfrm>
            <a:off x="521000" y="285753"/>
            <a:ext cx="6907150" cy="1733100"/>
            <a:chOff x="521000" y="285753"/>
            <a:chExt cx="6907150" cy="1733100"/>
          </a:xfrm>
        </p:grpSpPr>
        <p:grpSp>
          <p:nvGrpSpPr>
            <p:cNvPr id="4243" name="Google Shape;4243;p67"/>
            <p:cNvGrpSpPr/>
            <p:nvPr/>
          </p:nvGrpSpPr>
          <p:grpSpPr>
            <a:xfrm>
              <a:off x="521000" y="285753"/>
              <a:ext cx="6372277" cy="1733100"/>
              <a:chOff x="521000" y="285753"/>
              <a:chExt cx="6372277" cy="1733100"/>
            </a:xfrm>
          </p:grpSpPr>
          <p:sp>
            <p:nvSpPr>
              <p:cNvPr id="4244" name="Google Shape;4244;p67"/>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45" name="Google Shape;4245;p67"/>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46" name="Google Shape;4246;p67"/>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47" name="Google Shape;4247;p67"/>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48" name="Google Shape;4248;p67"/>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49" name="Google Shape;4249;p67"/>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50" name="Google Shape;4250;p67"/>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51" name="Google Shape;4251;p67"/>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52" name="Google Shape;4252;p67"/>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53" name="Google Shape;4253;p67"/>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54" name="Google Shape;4254;p67"/>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55" name="Google Shape;4255;p67"/>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4256" name="Google Shape;4256;p67"/>
              <p:cNvCxnSpPr>
                <a:stCxn id="4244" idx="6"/>
                <a:endCxn id="4247"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57" name="Google Shape;4257;p67"/>
              <p:cNvCxnSpPr>
                <a:stCxn id="4244" idx="6"/>
                <a:endCxn id="4248"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4258" name="Google Shape;4258;p67"/>
              <p:cNvCxnSpPr>
                <a:endCxn id="4249"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4259" name="Google Shape;4259;p67"/>
              <p:cNvCxnSpPr>
                <a:stCxn id="4245" idx="6"/>
                <a:endCxn id="4247"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60" name="Google Shape;4260;p67"/>
              <p:cNvCxnSpPr>
                <a:stCxn id="4245" idx="6"/>
                <a:endCxn id="4248"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61" name="Google Shape;4261;p67"/>
              <p:cNvCxnSpPr>
                <a:stCxn id="4245" idx="6"/>
                <a:endCxn id="4249"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4262" name="Google Shape;4262;p67"/>
              <p:cNvCxnSpPr>
                <a:stCxn id="4246" idx="6"/>
                <a:endCxn id="4247"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4263" name="Google Shape;4263;p67"/>
              <p:cNvCxnSpPr>
                <a:stCxn id="4246" idx="6"/>
                <a:endCxn id="4248"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4264" name="Google Shape;4264;p67"/>
              <p:cNvCxnSpPr>
                <a:stCxn id="4246" idx="6"/>
                <a:endCxn id="4249"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65" name="Google Shape;4265;p67"/>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66" name="Google Shape;4266;p67"/>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4267" name="Google Shape;4267;p67"/>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4268" name="Google Shape;4268;p67"/>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4269" name="Google Shape;4269;p67"/>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70" name="Google Shape;4270;p67"/>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4271" name="Google Shape;4271;p67"/>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4272" name="Google Shape;4272;p67"/>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4273" name="Google Shape;4273;p67"/>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74" name="Google Shape;4274;p67"/>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75" name="Google Shape;4275;p67"/>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4276" name="Google Shape;4276;p67"/>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4277" name="Google Shape;4277;p67"/>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4278" name="Google Shape;4278;p67"/>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79" name="Google Shape;4279;p67"/>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4280" name="Google Shape;4280;p67"/>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4281" name="Google Shape;4281;p67"/>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4282" name="Google Shape;4282;p67"/>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83" name="Google Shape;4283;p67"/>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84" name="Google Shape;4284;p67"/>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85" name="Google Shape;4285;p67"/>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4286" name="Google Shape;4286;p67"/>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87" name="Google Shape;4287;p67"/>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88" name="Google Shape;4288;p67"/>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4289" name="Google Shape;4289;p67"/>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4290" name="Google Shape;4290;p67"/>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4291" name="Google Shape;4291;p67"/>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92" name="Google Shape;4292;p67"/>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93" name="Google Shape;4293;p67"/>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94" name="Google Shape;4294;p67"/>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4295" name="Google Shape;4295;p67"/>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96" name="Google Shape;4296;p67"/>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97" name="Google Shape;4297;p67"/>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4298" name="Google Shape;4298;p67"/>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4299" name="Google Shape;4299;p67"/>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4300" name="Google Shape;4300;p67"/>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4301" name="Google Shape;4301;p67"/>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4302" name="Google Shape;4302;p67"/>
              <p:cNvCxnSpPr>
                <a:stCxn id="4253" idx="6"/>
                <a:endCxn id="4301" idx="2"/>
              </p:cNvCxnSpPr>
              <p:nvPr/>
            </p:nvCxnSpPr>
            <p:spPr>
              <a:xfrm>
                <a:off x="5643927" y="523353"/>
                <a:ext cx="564300" cy="314700"/>
              </a:xfrm>
              <a:prstGeom prst="straightConnector1">
                <a:avLst/>
              </a:prstGeom>
              <a:noFill/>
              <a:ln w="9525" cap="flat" cmpd="sng">
                <a:solidFill>
                  <a:schemeClr val="dk2"/>
                </a:solidFill>
                <a:prstDash val="solid"/>
                <a:round/>
                <a:headEnd type="none" w="med" len="med"/>
                <a:tailEnd type="triangle" w="med" len="med"/>
              </a:ln>
            </p:spPr>
          </p:cxnSp>
          <p:cxnSp>
            <p:nvCxnSpPr>
              <p:cNvPr id="4303" name="Google Shape;4303;p67"/>
              <p:cNvCxnSpPr>
                <a:stCxn id="4254" idx="6"/>
                <a:endCxn id="4301" idx="2"/>
              </p:cNvCxnSpPr>
              <p:nvPr/>
            </p:nvCxnSpPr>
            <p:spPr>
              <a:xfrm rot="10800000" flipH="1">
                <a:off x="5643927" y="837903"/>
                <a:ext cx="564300" cy="314400"/>
              </a:xfrm>
              <a:prstGeom prst="straightConnector1">
                <a:avLst/>
              </a:prstGeom>
              <a:noFill/>
              <a:ln w="9525" cap="flat" cmpd="sng">
                <a:solidFill>
                  <a:schemeClr val="dk2"/>
                </a:solidFill>
                <a:prstDash val="solid"/>
                <a:round/>
                <a:headEnd type="none" w="med" len="med"/>
                <a:tailEnd type="triangle" w="med" len="med"/>
              </a:ln>
            </p:spPr>
          </p:cxnSp>
          <p:cxnSp>
            <p:nvCxnSpPr>
              <p:cNvPr id="4304" name="Google Shape;4304;p67"/>
              <p:cNvCxnSpPr>
                <a:stCxn id="4301"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4305" name="Google Shape;4305;p67"/>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4306" name="Google Shape;4306;p67"/>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4307" name="Google Shape;4307;p67"/>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4308" name="Google Shape;4308;p67"/>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4309" name="Google Shape;4309;p67"/>
              <p:cNvCxnSpPr>
                <a:stCxn id="4253" idx="6"/>
                <a:endCxn id="4308" idx="2"/>
              </p:cNvCxnSpPr>
              <p:nvPr/>
            </p:nvCxnSpPr>
            <p:spPr>
              <a:xfrm>
                <a:off x="5643927" y="523353"/>
                <a:ext cx="564300" cy="943500"/>
              </a:xfrm>
              <a:prstGeom prst="straightConnector1">
                <a:avLst/>
              </a:prstGeom>
              <a:noFill/>
              <a:ln w="9525" cap="flat" cmpd="sng">
                <a:solidFill>
                  <a:schemeClr val="dk2"/>
                </a:solidFill>
                <a:prstDash val="solid"/>
                <a:round/>
                <a:headEnd type="none" w="med" len="med"/>
                <a:tailEnd type="triangle" w="med" len="med"/>
              </a:ln>
            </p:spPr>
          </p:cxnSp>
          <p:cxnSp>
            <p:nvCxnSpPr>
              <p:cNvPr id="4310" name="Google Shape;4310;p67"/>
              <p:cNvCxnSpPr>
                <a:stCxn id="4254" idx="6"/>
                <a:endCxn id="4308" idx="2"/>
              </p:cNvCxnSpPr>
              <p:nvPr/>
            </p:nvCxnSpPr>
            <p:spPr>
              <a:xfrm>
                <a:off x="5643927" y="1152303"/>
                <a:ext cx="564300" cy="314700"/>
              </a:xfrm>
              <a:prstGeom prst="straightConnector1">
                <a:avLst/>
              </a:prstGeom>
              <a:noFill/>
              <a:ln w="9525" cap="flat" cmpd="sng">
                <a:solidFill>
                  <a:schemeClr val="dk2"/>
                </a:solidFill>
                <a:prstDash val="solid"/>
                <a:round/>
                <a:headEnd type="none" w="med" len="med"/>
                <a:tailEnd type="triangle" w="med" len="med"/>
              </a:ln>
            </p:spPr>
          </p:cxnSp>
          <p:cxnSp>
            <p:nvCxnSpPr>
              <p:cNvPr id="4311" name="Google Shape;4311;p67"/>
              <p:cNvCxnSpPr>
                <a:stCxn id="4255" idx="6"/>
                <a:endCxn id="4308"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4312" name="Google Shape;4312;p67"/>
              <p:cNvCxnSpPr>
                <a:stCxn id="4255" idx="6"/>
                <a:endCxn id="4301"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4313" name="Google Shape;4313;p67"/>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4314" name="Google Shape;4314;p67"/>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4315" name="Google Shape;4315;p67"/>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grpSp>
      <p:sp>
        <p:nvSpPr>
          <p:cNvPr id="4316" name="Google Shape;4316;p67"/>
          <p:cNvSpPr txBox="1"/>
          <p:nvPr/>
        </p:nvSpPr>
        <p:spPr>
          <a:xfrm>
            <a:off x="2646600" y="2332800"/>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4317" name="Google Shape;4317;p67"/>
          <p:cNvCxnSpPr/>
          <p:nvPr/>
        </p:nvCxnSpPr>
        <p:spPr>
          <a:xfrm>
            <a:off x="3413649" y="1152300"/>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82"/>
        <p:cNvGrpSpPr/>
        <p:nvPr/>
      </p:nvGrpSpPr>
      <p:grpSpPr>
        <a:xfrm>
          <a:off x="0" y="0"/>
          <a:ext cx="0" cy="0"/>
          <a:chOff x="0" y="0"/>
          <a:chExt cx="0" cy="0"/>
        </a:xfrm>
      </p:grpSpPr>
      <p:grpSp>
        <p:nvGrpSpPr>
          <p:cNvPr id="4883" name="Google Shape;4883;p45"/>
          <p:cNvGrpSpPr/>
          <p:nvPr/>
        </p:nvGrpSpPr>
        <p:grpSpPr>
          <a:xfrm>
            <a:off x="2988750" y="35325"/>
            <a:ext cx="3166500" cy="4872550"/>
            <a:chOff x="503400" y="51000"/>
            <a:chExt cx="3166500" cy="4872550"/>
          </a:xfrm>
        </p:grpSpPr>
        <p:sp>
          <p:nvSpPr>
            <p:cNvPr id="4884" name="Google Shape;4884;p45"/>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5" name="Google Shape;4885;p45"/>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6" name="Google Shape;4886;p45"/>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7" name="Google Shape;4887;p45"/>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8" name="Google Shape;4888;p45"/>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9" name="Google Shape;4889;p45"/>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890" name="Google Shape;4890;p45"/>
            <p:cNvCxnSpPr>
              <a:stCxn id="4886" idx="6"/>
              <a:endCxn id="4887"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1" name="Google Shape;4891;p45"/>
            <p:cNvCxnSpPr>
              <a:stCxn id="4886" idx="6"/>
              <a:endCxn id="4889"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2" name="Google Shape;4892;p45"/>
            <p:cNvCxnSpPr>
              <a:stCxn id="4886" idx="6"/>
              <a:endCxn id="4888"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3" name="Google Shape;4893;p45"/>
            <p:cNvCxnSpPr>
              <a:stCxn id="4884" idx="6"/>
              <a:endCxn id="4889"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4" name="Google Shape;4894;p45"/>
            <p:cNvCxnSpPr>
              <a:stCxn id="4884" idx="6"/>
              <a:endCxn id="4887"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5" name="Google Shape;4895;p45"/>
            <p:cNvCxnSpPr>
              <a:stCxn id="4884" idx="6"/>
              <a:endCxn id="4888"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6" name="Google Shape;4896;p45"/>
            <p:cNvCxnSpPr>
              <a:stCxn id="4885" idx="6"/>
              <a:endCxn id="4889"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7" name="Google Shape;4897;p45"/>
            <p:cNvCxnSpPr>
              <a:stCxn id="4885" idx="6"/>
              <a:endCxn id="4887"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8" name="Google Shape;4898;p45"/>
            <p:cNvCxnSpPr>
              <a:stCxn id="4885" idx="6"/>
              <a:endCxn id="4888"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4899" name="Google Shape;4899;p45"/>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00" name="Google Shape;4900;p45"/>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01" name="Google Shape;4901;p45"/>
            <p:cNvCxnSpPr>
              <a:stCxn id="4889" idx="6"/>
              <a:endCxn id="4899"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02" name="Google Shape;4902;p45"/>
            <p:cNvCxnSpPr>
              <a:stCxn id="4889" idx="6"/>
              <a:endCxn id="4900"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3" name="Google Shape;4903;p45"/>
            <p:cNvCxnSpPr>
              <a:stCxn id="4887" idx="6"/>
              <a:endCxn id="4899"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4904" name="Google Shape;4904;p45"/>
            <p:cNvCxnSpPr>
              <a:stCxn id="4887" idx="6"/>
              <a:endCxn id="4900"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5" name="Google Shape;4905;p45"/>
            <p:cNvCxnSpPr>
              <a:stCxn id="4888" idx="6"/>
              <a:endCxn id="4899"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4906" name="Google Shape;4906;p45"/>
            <p:cNvCxnSpPr>
              <a:stCxn id="4888" idx="6"/>
              <a:endCxn id="4900"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7" name="Google Shape;4907;p45"/>
            <p:cNvCxnSpPr>
              <a:stCxn id="4899"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08" name="Google Shape;4908;p45"/>
            <p:cNvCxnSpPr>
              <a:stCxn id="4900"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4909" name="Google Shape;4909;p45"/>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10" name="Google Shape;4910;p45"/>
            <p:cNvCxnSpPr>
              <a:stCxn id="4886" idx="6"/>
              <a:endCxn id="4909"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1" name="Google Shape;4911;p45"/>
            <p:cNvCxnSpPr>
              <a:stCxn id="4884" idx="6"/>
              <a:endCxn id="4909"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2" name="Google Shape;4912;p45"/>
            <p:cNvCxnSpPr>
              <a:stCxn id="4885" idx="6"/>
              <a:endCxn id="4909"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3" name="Google Shape;4913;p45"/>
            <p:cNvCxnSpPr>
              <a:stCxn id="4909" idx="6"/>
              <a:endCxn id="4899"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4914" name="Google Shape;4914;p45"/>
            <p:cNvSpPr/>
            <p:nvPr/>
          </p:nvSpPr>
          <p:spPr>
            <a:xfrm>
              <a:off x="503400" y="2181425"/>
              <a:ext cx="31665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5"/>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6" name="Google Shape;4916;p45"/>
            <p:cNvCxnSpPr>
              <a:endCxn id="4900"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4917" name="Google Shape;4917;p45"/>
            <p:cNvSpPr txBox="1"/>
            <p:nvPr/>
          </p:nvSpPr>
          <p:spPr>
            <a:xfrm>
              <a:off x="766050" y="4523350"/>
              <a:ext cx="2706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a:pPr>
              <a:r>
                <a:rPr lang="en"/>
                <a:t>Retraining w/o expansion</a:t>
              </a:r>
              <a:endParaRPr/>
            </a:p>
          </p:txBody>
        </p:sp>
        <p:sp>
          <p:nvSpPr>
            <p:cNvPr id="4918" name="Google Shape;4918;p45"/>
            <p:cNvSpPr txBox="1"/>
            <p:nvPr/>
          </p:nvSpPr>
          <p:spPr>
            <a:xfrm>
              <a:off x="1276750" y="248050"/>
              <a:ext cx="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4919" name="Google Shape;4919;p45"/>
            <p:cNvSpPr txBox="1"/>
            <p:nvPr/>
          </p:nvSpPr>
          <p:spPr>
            <a:xfrm>
              <a:off x="2495950" y="248050"/>
              <a:ext cx="55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a:p>
              <a:pPr marL="0" lvl="0" indent="0" algn="l" rtl="0">
                <a:spcBef>
                  <a:spcPts val="0"/>
                </a:spcBef>
                <a:spcAft>
                  <a:spcPts val="0"/>
                </a:spcAft>
                <a:buNone/>
              </a:pPr>
              <a:endParaRPr/>
            </a:p>
          </p:txBody>
        </p:sp>
      </p:grpSp>
    </p:spTree>
    <p:extLst>
      <p:ext uri="{BB962C8B-B14F-4D97-AF65-F5344CB8AC3E}">
        <p14:creationId xmlns:p14="http://schemas.microsoft.com/office/powerpoint/2010/main" val="29351513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923"/>
        <p:cNvGrpSpPr/>
        <p:nvPr/>
      </p:nvGrpSpPr>
      <p:grpSpPr>
        <a:xfrm>
          <a:off x="0" y="0"/>
          <a:ext cx="0" cy="0"/>
          <a:chOff x="0" y="0"/>
          <a:chExt cx="0" cy="0"/>
        </a:xfrm>
      </p:grpSpPr>
      <p:sp>
        <p:nvSpPr>
          <p:cNvPr id="4924" name="Google Shape;4924;p46"/>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5" name="Google Shape;4925;p46"/>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6" name="Google Shape;4926;p46"/>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7" name="Google Shape;4927;p46"/>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8" name="Google Shape;4928;p46"/>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29" name="Google Shape;4929;p46"/>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30" name="Google Shape;4930;p46"/>
          <p:cNvCxnSpPr>
            <a:stCxn id="4926" idx="6"/>
            <a:endCxn id="4927" idx="2"/>
          </p:cNvCxnSpPr>
          <p:nvPr/>
        </p:nvCxnSpPr>
        <p:spPr>
          <a:xfrm rot="10800000" flipH="1">
            <a:off x="19045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1" name="Google Shape;4931;p46"/>
          <p:cNvCxnSpPr>
            <a:stCxn id="4926" idx="6"/>
            <a:endCxn id="4929" idx="2"/>
          </p:cNvCxnSpPr>
          <p:nvPr/>
        </p:nvCxnSpPr>
        <p:spPr>
          <a:xfrm rot="10800000">
            <a:off x="17521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2" name="Google Shape;4932;p46"/>
          <p:cNvCxnSpPr>
            <a:stCxn id="4926" idx="6"/>
            <a:endCxn id="4928" idx="2"/>
          </p:cNvCxnSpPr>
          <p:nvPr/>
        </p:nvCxnSpPr>
        <p:spPr>
          <a:xfrm rot="10800000" flipH="1">
            <a:off x="1904525" y="2946050"/>
            <a:ext cx="14976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3" name="Google Shape;4933;p46"/>
          <p:cNvCxnSpPr>
            <a:stCxn id="4924" idx="6"/>
            <a:endCxn id="4929" idx="2"/>
          </p:cNvCxnSpPr>
          <p:nvPr/>
        </p:nvCxnSpPr>
        <p:spPr>
          <a:xfrm rot="10800000">
            <a:off x="17521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4" name="Google Shape;4934;p46"/>
          <p:cNvCxnSpPr>
            <a:stCxn id="4924" idx="6"/>
            <a:endCxn id="4927" idx="2"/>
          </p:cNvCxnSpPr>
          <p:nvPr/>
        </p:nvCxnSpPr>
        <p:spPr>
          <a:xfrm rot="10800000">
            <a:off x="25009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5" name="Google Shape;4935;p46"/>
          <p:cNvCxnSpPr>
            <a:stCxn id="4924" idx="6"/>
            <a:endCxn id="4928" idx="2"/>
          </p:cNvCxnSpPr>
          <p:nvPr/>
        </p:nvCxnSpPr>
        <p:spPr>
          <a:xfrm rot="10800000" flipH="1">
            <a:off x="2653313" y="2946050"/>
            <a:ext cx="748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6" name="Google Shape;4936;p46"/>
          <p:cNvCxnSpPr>
            <a:stCxn id="4925" idx="6"/>
            <a:endCxn id="4929" idx="2"/>
          </p:cNvCxnSpPr>
          <p:nvPr/>
        </p:nvCxnSpPr>
        <p:spPr>
          <a:xfrm rot="10800000">
            <a:off x="17521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4937" name="Google Shape;4937;p46"/>
          <p:cNvCxnSpPr>
            <a:stCxn id="4925" idx="6"/>
            <a:endCxn id="4927" idx="2"/>
          </p:cNvCxnSpPr>
          <p:nvPr/>
        </p:nvCxnSpPr>
        <p:spPr>
          <a:xfrm rot="10800000">
            <a:off x="25009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8" name="Google Shape;4938;p46"/>
          <p:cNvCxnSpPr>
            <a:stCxn id="4925" idx="6"/>
            <a:endCxn id="4928" idx="2"/>
          </p:cNvCxnSpPr>
          <p:nvPr/>
        </p:nvCxnSpPr>
        <p:spPr>
          <a:xfrm rot="10800000">
            <a:off x="3402100" y="2946050"/>
            <a:ext cx="0" cy="678900"/>
          </a:xfrm>
          <a:prstGeom prst="straightConnector1">
            <a:avLst/>
          </a:prstGeom>
          <a:noFill/>
          <a:ln w="9525" cap="flat" cmpd="sng">
            <a:solidFill>
              <a:srgbClr val="FF0000"/>
            </a:solidFill>
            <a:prstDash val="solid"/>
            <a:round/>
            <a:headEnd type="none" w="med" len="med"/>
            <a:tailEnd type="triangle" w="med" len="med"/>
          </a:ln>
        </p:spPr>
      </p:cxnSp>
      <p:sp>
        <p:nvSpPr>
          <p:cNvPr id="4939" name="Google Shape;4939;p46"/>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40" name="Google Shape;4940;p46"/>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1" name="Google Shape;4941;p46"/>
          <p:cNvCxnSpPr>
            <a:stCxn id="4929" idx="6"/>
            <a:endCxn id="4939" idx="2"/>
          </p:cNvCxnSpPr>
          <p:nvPr/>
        </p:nvCxnSpPr>
        <p:spPr>
          <a:xfrm rot="10800000" flipH="1">
            <a:off x="17521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4942" name="Google Shape;4942;p46"/>
          <p:cNvCxnSpPr>
            <a:stCxn id="4929" idx="6"/>
            <a:endCxn id="4940" idx="2"/>
          </p:cNvCxnSpPr>
          <p:nvPr/>
        </p:nvCxnSpPr>
        <p:spPr>
          <a:xfrm rot="10800000" flipH="1">
            <a:off x="17521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3" name="Google Shape;4943;p46"/>
          <p:cNvCxnSpPr>
            <a:stCxn id="4927" idx="6"/>
            <a:endCxn id="4939" idx="2"/>
          </p:cNvCxnSpPr>
          <p:nvPr/>
        </p:nvCxnSpPr>
        <p:spPr>
          <a:xfrm rot="10800000">
            <a:off x="22897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4944" name="Google Shape;4944;p46"/>
          <p:cNvCxnSpPr>
            <a:stCxn id="4927" idx="6"/>
            <a:endCxn id="4940" idx="2"/>
          </p:cNvCxnSpPr>
          <p:nvPr/>
        </p:nvCxnSpPr>
        <p:spPr>
          <a:xfrm rot="10800000" flipH="1">
            <a:off x="25009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5" name="Google Shape;4945;p46"/>
          <p:cNvCxnSpPr>
            <a:stCxn id="4928" idx="6"/>
            <a:endCxn id="4940" idx="2"/>
          </p:cNvCxnSpPr>
          <p:nvPr/>
        </p:nvCxnSpPr>
        <p:spPr>
          <a:xfrm rot="10800000">
            <a:off x="3093113" y="1568350"/>
            <a:ext cx="3090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6" name="Google Shape;4946;p46"/>
          <p:cNvCxnSpPr>
            <a:stCxn id="4939" idx="6"/>
          </p:cNvCxnSpPr>
          <p:nvPr/>
        </p:nvCxnSpPr>
        <p:spPr>
          <a:xfrm rot="10800000" flipH="1">
            <a:off x="22898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47" name="Google Shape;4947;p46"/>
          <p:cNvCxnSpPr>
            <a:stCxn id="4940" idx="6"/>
          </p:cNvCxnSpPr>
          <p:nvPr/>
        </p:nvCxnSpPr>
        <p:spPr>
          <a:xfrm rot="10800000" flipH="1">
            <a:off x="30929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4948" name="Google Shape;4948;p46"/>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9" name="Google Shape;4949;p46"/>
          <p:cNvCxnSpPr>
            <a:stCxn id="4926" idx="6"/>
            <a:endCxn id="4948" idx="2"/>
          </p:cNvCxnSpPr>
          <p:nvPr/>
        </p:nvCxnSpPr>
        <p:spPr>
          <a:xfrm rot="10800000">
            <a:off x="9901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4950" name="Google Shape;4950;p46"/>
          <p:cNvCxnSpPr>
            <a:stCxn id="4924" idx="6"/>
            <a:endCxn id="4948" idx="2"/>
          </p:cNvCxnSpPr>
          <p:nvPr/>
        </p:nvCxnSpPr>
        <p:spPr>
          <a:xfrm rot="10800000">
            <a:off x="9901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4951" name="Google Shape;4951;p46"/>
          <p:cNvCxnSpPr>
            <a:stCxn id="4925" idx="6"/>
            <a:endCxn id="4948" idx="2"/>
          </p:cNvCxnSpPr>
          <p:nvPr/>
        </p:nvCxnSpPr>
        <p:spPr>
          <a:xfrm rot="10800000">
            <a:off x="9901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4952" name="Google Shape;4952;p46"/>
          <p:cNvCxnSpPr>
            <a:stCxn id="4948" idx="6"/>
            <a:endCxn id="4939" idx="2"/>
          </p:cNvCxnSpPr>
          <p:nvPr/>
        </p:nvCxnSpPr>
        <p:spPr>
          <a:xfrm rot="10800000" flipH="1">
            <a:off x="9901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4953" name="Google Shape;4953;p46"/>
          <p:cNvCxnSpPr>
            <a:stCxn id="4948" idx="6"/>
            <a:endCxn id="4940" idx="2"/>
          </p:cNvCxnSpPr>
          <p:nvPr/>
        </p:nvCxnSpPr>
        <p:spPr>
          <a:xfrm rot="10800000" flipH="1">
            <a:off x="9901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4954" name="Google Shape;4954;p46"/>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55" name="Google Shape;4955;p46"/>
          <p:cNvCxnSpPr>
            <a:stCxn id="4954" idx="6"/>
            <a:endCxn id="4940" idx="2"/>
          </p:cNvCxnSpPr>
          <p:nvPr/>
        </p:nvCxnSpPr>
        <p:spPr>
          <a:xfrm rot="10800000">
            <a:off x="3092813" y="1568350"/>
            <a:ext cx="1071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56" name="Google Shape;4956;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7" name="Google Shape;4957;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8" name="Google Shape;4958;p46"/>
          <p:cNvCxnSpPr>
            <a:stCxn id="4926" idx="6"/>
            <a:endCxn id="4954" idx="2"/>
          </p:cNvCxnSpPr>
          <p:nvPr/>
        </p:nvCxnSpPr>
        <p:spPr>
          <a:xfrm rot="10800000" flipH="1">
            <a:off x="1904525" y="2946050"/>
            <a:ext cx="2259600" cy="678900"/>
          </a:xfrm>
          <a:prstGeom prst="straightConnector1">
            <a:avLst/>
          </a:prstGeom>
          <a:noFill/>
          <a:ln w="9525" cap="flat" cmpd="sng">
            <a:solidFill>
              <a:srgbClr val="FF0000"/>
            </a:solidFill>
            <a:prstDash val="solid"/>
            <a:round/>
            <a:headEnd type="none" w="med" len="med"/>
            <a:tailEnd type="triangle" w="med" len="med"/>
          </a:ln>
        </p:spPr>
      </p:cxnSp>
      <p:sp>
        <p:nvSpPr>
          <p:cNvPr id="4959" name="Google Shape;4959;p46"/>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0" name="Google Shape;4960;p46"/>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1" name="Google Shape;4961;p46"/>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2" name="Google Shape;4962;p46"/>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3" name="Google Shape;4963;p46"/>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4" name="Google Shape;4964;p46"/>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65" name="Google Shape;4965;p46"/>
          <p:cNvCxnSpPr>
            <a:stCxn id="4961" idx="6"/>
            <a:endCxn id="4962"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4966" name="Google Shape;4966;p46"/>
          <p:cNvCxnSpPr>
            <a:stCxn id="4961" idx="6"/>
            <a:endCxn id="4964"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67" name="Google Shape;4967;p46"/>
          <p:cNvCxnSpPr>
            <a:stCxn id="4961" idx="6"/>
            <a:endCxn id="4963"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68" name="Google Shape;4968;p46"/>
          <p:cNvCxnSpPr>
            <a:stCxn id="4959" idx="6"/>
            <a:endCxn id="4964"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69" name="Google Shape;4969;p46"/>
          <p:cNvCxnSpPr>
            <a:stCxn id="4959" idx="6"/>
            <a:endCxn id="4962"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0" name="Google Shape;4970;p46"/>
          <p:cNvCxnSpPr>
            <a:stCxn id="4959" idx="6"/>
            <a:endCxn id="4963"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71" name="Google Shape;4971;p46"/>
          <p:cNvCxnSpPr>
            <a:stCxn id="4960" idx="6"/>
            <a:endCxn id="4964"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2" name="Google Shape;4972;p46"/>
          <p:cNvCxnSpPr>
            <a:stCxn id="4960" idx="6"/>
            <a:endCxn id="4962"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73" name="Google Shape;4973;p46"/>
          <p:cNvCxnSpPr>
            <a:stCxn id="4960" idx="6"/>
            <a:endCxn id="4963"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4974" name="Google Shape;4974;p46"/>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75" name="Google Shape;4975;p46"/>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76" name="Google Shape;4976;p46"/>
          <p:cNvCxnSpPr>
            <a:stCxn id="4964" idx="6"/>
            <a:endCxn id="4974"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77" name="Google Shape;4977;p46"/>
          <p:cNvCxnSpPr>
            <a:stCxn id="4962" idx="6"/>
            <a:endCxn id="4974"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4978" name="Google Shape;4978;p46"/>
          <p:cNvCxnSpPr>
            <a:stCxn id="4963" idx="6"/>
            <a:endCxn id="4975"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4979" name="Google Shape;4979;p46"/>
          <p:cNvCxnSpPr>
            <a:stCxn id="4974"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80" name="Google Shape;4980;p46"/>
          <p:cNvCxnSpPr>
            <a:stCxn id="4975"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4981" name="Google Shape;4981;p46"/>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82" name="Google Shape;4982;p46"/>
          <p:cNvCxnSpPr>
            <a:stCxn id="4961" idx="6"/>
            <a:endCxn id="4981"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4983" name="Google Shape;4983;p46"/>
          <p:cNvCxnSpPr>
            <a:stCxn id="4959" idx="6"/>
            <a:endCxn id="4981"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4984" name="Google Shape;4984;p46"/>
          <p:cNvCxnSpPr>
            <a:stCxn id="4960" idx="6"/>
            <a:endCxn id="4981"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85" name="Google Shape;4985;p46"/>
          <p:cNvCxnSpPr>
            <a:stCxn id="4981" idx="6"/>
            <a:endCxn id="4974"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4986" name="Google Shape;4986;p46"/>
          <p:cNvCxnSpPr>
            <a:endCxn id="4975"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4987" name="Google Shape;4987;p46"/>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4988" name="Google Shape;4988;p46"/>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Tree>
    <p:extLst>
      <p:ext uri="{BB962C8B-B14F-4D97-AF65-F5344CB8AC3E}">
        <p14:creationId xmlns:p14="http://schemas.microsoft.com/office/powerpoint/2010/main" val="19963733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992"/>
        <p:cNvGrpSpPr/>
        <p:nvPr/>
      </p:nvGrpSpPr>
      <p:grpSpPr>
        <a:xfrm>
          <a:off x="0" y="0"/>
          <a:ext cx="0" cy="0"/>
          <a:chOff x="0" y="0"/>
          <a:chExt cx="0" cy="0"/>
        </a:xfrm>
      </p:grpSpPr>
      <p:sp>
        <p:nvSpPr>
          <p:cNvPr id="4993" name="Google Shape;4993;p47"/>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4" name="Google Shape;4994;p47"/>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5" name="Google Shape;4995;p47"/>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6" name="Google Shape;4996;p47"/>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7" name="Google Shape;4997;p47"/>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98" name="Google Shape;4998;p47"/>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99" name="Google Shape;4999;p47"/>
          <p:cNvCxnSpPr>
            <a:stCxn id="4995" idx="6"/>
            <a:endCxn id="4996" idx="2"/>
          </p:cNvCxnSpPr>
          <p:nvPr/>
        </p:nvCxnSpPr>
        <p:spPr>
          <a:xfrm rot="10800000" flipH="1">
            <a:off x="18283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0" name="Google Shape;5000;p47"/>
          <p:cNvCxnSpPr>
            <a:stCxn id="4995" idx="6"/>
            <a:endCxn id="4998" idx="2"/>
          </p:cNvCxnSpPr>
          <p:nvPr/>
        </p:nvCxnSpPr>
        <p:spPr>
          <a:xfrm rot="10800000">
            <a:off x="16759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1" name="Google Shape;5001;p47"/>
          <p:cNvCxnSpPr>
            <a:stCxn id="4995" idx="6"/>
            <a:endCxn id="4997" idx="2"/>
          </p:cNvCxnSpPr>
          <p:nvPr/>
        </p:nvCxnSpPr>
        <p:spPr>
          <a:xfrm rot="10800000" flipH="1">
            <a:off x="18283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2" name="Google Shape;5002;p47"/>
          <p:cNvCxnSpPr>
            <a:stCxn id="4993" idx="6"/>
            <a:endCxn id="4998" idx="2"/>
          </p:cNvCxnSpPr>
          <p:nvPr/>
        </p:nvCxnSpPr>
        <p:spPr>
          <a:xfrm rot="10800000">
            <a:off x="16759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3" name="Google Shape;5003;p47"/>
          <p:cNvCxnSpPr>
            <a:stCxn id="4993" idx="6"/>
            <a:endCxn id="4996" idx="2"/>
          </p:cNvCxnSpPr>
          <p:nvPr/>
        </p:nvCxnSpPr>
        <p:spPr>
          <a:xfrm rot="10800000">
            <a:off x="24247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4" name="Google Shape;5004;p47"/>
          <p:cNvCxnSpPr>
            <a:stCxn id="4993" idx="6"/>
            <a:endCxn id="4997" idx="2"/>
          </p:cNvCxnSpPr>
          <p:nvPr/>
        </p:nvCxnSpPr>
        <p:spPr>
          <a:xfrm rot="10800000" flipH="1">
            <a:off x="25771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5" name="Google Shape;5005;p47"/>
          <p:cNvCxnSpPr>
            <a:stCxn id="4994" idx="6"/>
            <a:endCxn id="4998" idx="2"/>
          </p:cNvCxnSpPr>
          <p:nvPr/>
        </p:nvCxnSpPr>
        <p:spPr>
          <a:xfrm rot="10800000">
            <a:off x="16759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06" name="Google Shape;5006;p47"/>
          <p:cNvCxnSpPr>
            <a:stCxn id="4994" idx="6"/>
            <a:endCxn id="4996" idx="2"/>
          </p:cNvCxnSpPr>
          <p:nvPr/>
        </p:nvCxnSpPr>
        <p:spPr>
          <a:xfrm rot="10800000">
            <a:off x="24247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7" name="Google Shape;5007;p47"/>
          <p:cNvCxnSpPr>
            <a:stCxn id="4994" idx="6"/>
            <a:endCxn id="4997" idx="2"/>
          </p:cNvCxnSpPr>
          <p:nvPr/>
        </p:nvCxnSpPr>
        <p:spPr>
          <a:xfrm rot="10800000" flipH="1">
            <a:off x="33259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08" name="Google Shape;5008;p47"/>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09" name="Google Shape;5009;p47"/>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0" name="Google Shape;5010;p47"/>
          <p:cNvCxnSpPr>
            <a:stCxn id="4998" idx="6"/>
            <a:endCxn id="5008" idx="2"/>
          </p:cNvCxnSpPr>
          <p:nvPr/>
        </p:nvCxnSpPr>
        <p:spPr>
          <a:xfrm rot="10800000" flipH="1">
            <a:off x="16759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11" name="Google Shape;5011;p47"/>
          <p:cNvCxnSpPr>
            <a:stCxn id="4998" idx="6"/>
            <a:endCxn id="5009" idx="2"/>
          </p:cNvCxnSpPr>
          <p:nvPr/>
        </p:nvCxnSpPr>
        <p:spPr>
          <a:xfrm rot="10800000" flipH="1">
            <a:off x="16759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2" name="Google Shape;5012;p47"/>
          <p:cNvCxnSpPr>
            <a:stCxn id="4996" idx="6"/>
            <a:endCxn id="5008" idx="2"/>
          </p:cNvCxnSpPr>
          <p:nvPr/>
        </p:nvCxnSpPr>
        <p:spPr>
          <a:xfrm rot="10800000">
            <a:off x="22135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13" name="Google Shape;5013;p47"/>
          <p:cNvCxnSpPr>
            <a:stCxn id="4996" idx="6"/>
            <a:endCxn id="5009" idx="2"/>
          </p:cNvCxnSpPr>
          <p:nvPr/>
        </p:nvCxnSpPr>
        <p:spPr>
          <a:xfrm rot="10800000" flipH="1">
            <a:off x="24247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4" name="Google Shape;5014;p47"/>
          <p:cNvCxnSpPr>
            <a:stCxn id="4997" idx="6"/>
            <a:endCxn id="5009" idx="2"/>
          </p:cNvCxnSpPr>
          <p:nvPr/>
        </p:nvCxnSpPr>
        <p:spPr>
          <a:xfrm rot="10800000">
            <a:off x="30169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5" name="Google Shape;5015;p47"/>
          <p:cNvCxnSpPr>
            <a:stCxn id="5008" idx="6"/>
          </p:cNvCxnSpPr>
          <p:nvPr/>
        </p:nvCxnSpPr>
        <p:spPr>
          <a:xfrm rot="10800000" flipH="1">
            <a:off x="22136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16" name="Google Shape;5016;p47"/>
          <p:cNvCxnSpPr>
            <a:stCxn id="5009" idx="6"/>
          </p:cNvCxnSpPr>
          <p:nvPr/>
        </p:nvCxnSpPr>
        <p:spPr>
          <a:xfrm rot="10800000" flipH="1">
            <a:off x="30167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17" name="Google Shape;5017;p47"/>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8" name="Google Shape;5018;p47"/>
          <p:cNvCxnSpPr>
            <a:stCxn id="4995" idx="6"/>
            <a:endCxn id="5017" idx="2"/>
          </p:cNvCxnSpPr>
          <p:nvPr/>
        </p:nvCxnSpPr>
        <p:spPr>
          <a:xfrm rot="10800000">
            <a:off x="9139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19" name="Google Shape;5019;p47"/>
          <p:cNvCxnSpPr>
            <a:stCxn id="4993" idx="6"/>
            <a:endCxn id="5017" idx="2"/>
          </p:cNvCxnSpPr>
          <p:nvPr/>
        </p:nvCxnSpPr>
        <p:spPr>
          <a:xfrm rot="10800000">
            <a:off x="9139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020" name="Google Shape;5020;p47"/>
          <p:cNvCxnSpPr>
            <a:stCxn id="4994" idx="6"/>
            <a:endCxn id="5017" idx="2"/>
          </p:cNvCxnSpPr>
          <p:nvPr/>
        </p:nvCxnSpPr>
        <p:spPr>
          <a:xfrm rot="10800000">
            <a:off x="9139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021" name="Google Shape;5021;p47"/>
          <p:cNvCxnSpPr>
            <a:stCxn id="5017" idx="6"/>
            <a:endCxn id="5008" idx="2"/>
          </p:cNvCxnSpPr>
          <p:nvPr/>
        </p:nvCxnSpPr>
        <p:spPr>
          <a:xfrm rot="10800000" flipH="1">
            <a:off x="9139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022" name="Google Shape;5022;p47"/>
          <p:cNvCxnSpPr>
            <a:stCxn id="5017" idx="6"/>
            <a:endCxn id="5009" idx="2"/>
          </p:cNvCxnSpPr>
          <p:nvPr/>
        </p:nvCxnSpPr>
        <p:spPr>
          <a:xfrm rot="10800000" flipH="1">
            <a:off x="9139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023" name="Google Shape;5023;p47"/>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24" name="Google Shape;5024;p47"/>
          <p:cNvCxnSpPr>
            <a:stCxn id="5023" idx="6"/>
            <a:endCxn id="5009" idx="2"/>
          </p:cNvCxnSpPr>
          <p:nvPr/>
        </p:nvCxnSpPr>
        <p:spPr>
          <a:xfrm rot="10800000">
            <a:off x="30169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25" name="Google Shape;5025;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6" name="Google Shape;5026;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7" name="Google Shape;5027;p47"/>
          <p:cNvCxnSpPr>
            <a:stCxn id="4995" idx="6"/>
            <a:endCxn id="5023" idx="2"/>
          </p:cNvCxnSpPr>
          <p:nvPr/>
        </p:nvCxnSpPr>
        <p:spPr>
          <a:xfrm rot="10800000" flipH="1">
            <a:off x="18283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028" name="Google Shape;5028;p47"/>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29" name="Google Shape;5029;p47"/>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0" name="Google Shape;5030;p47"/>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1" name="Google Shape;5031;p47"/>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2" name="Google Shape;5032;p47"/>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3" name="Google Shape;5033;p47"/>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34" name="Google Shape;5034;p47"/>
          <p:cNvCxnSpPr>
            <a:stCxn id="5030" idx="6"/>
            <a:endCxn id="5031"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035" name="Google Shape;5035;p47"/>
          <p:cNvCxnSpPr>
            <a:stCxn id="5030" idx="6"/>
            <a:endCxn id="5033"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6" name="Google Shape;5036;p47"/>
          <p:cNvCxnSpPr>
            <a:stCxn id="5030" idx="6"/>
            <a:endCxn id="5032"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37" name="Google Shape;5037;p47"/>
          <p:cNvCxnSpPr>
            <a:stCxn id="5028" idx="6"/>
            <a:endCxn id="5033"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38" name="Google Shape;5038;p47"/>
          <p:cNvCxnSpPr>
            <a:stCxn id="5028" idx="6"/>
            <a:endCxn id="5031"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9" name="Google Shape;5039;p47"/>
          <p:cNvCxnSpPr>
            <a:stCxn id="5028" idx="6"/>
            <a:endCxn id="5032"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40" name="Google Shape;5040;p47"/>
          <p:cNvCxnSpPr>
            <a:stCxn id="5029" idx="6"/>
            <a:endCxn id="5033"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041" name="Google Shape;5041;p47"/>
          <p:cNvCxnSpPr>
            <a:stCxn id="5029" idx="6"/>
            <a:endCxn id="5031"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42" name="Google Shape;5042;p47"/>
          <p:cNvCxnSpPr>
            <a:stCxn id="5029" idx="6"/>
            <a:endCxn id="5032"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043" name="Google Shape;5043;p47"/>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44" name="Google Shape;5044;p47"/>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45" name="Google Shape;5045;p47"/>
          <p:cNvCxnSpPr>
            <a:stCxn id="5033" idx="6"/>
            <a:endCxn id="5043"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046" name="Google Shape;5046;p47"/>
          <p:cNvCxnSpPr>
            <a:stCxn id="5031" idx="6"/>
            <a:endCxn id="5043"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047" name="Google Shape;5047;p47"/>
          <p:cNvCxnSpPr>
            <a:stCxn id="5032" idx="6"/>
            <a:endCxn id="5044"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048" name="Google Shape;5048;p47"/>
          <p:cNvCxnSpPr>
            <a:stCxn id="5043"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49" name="Google Shape;5049;p47"/>
          <p:cNvCxnSpPr>
            <a:stCxn id="5044"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050" name="Google Shape;5050;p47"/>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51" name="Google Shape;5051;p47"/>
          <p:cNvCxnSpPr>
            <a:stCxn id="5030" idx="6"/>
            <a:endCxn id="5050"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052" name="Google Shape;5052;p47"/>
          <p:cNvCxnSpPr>
            <a:stCxn id="5028" idx="6"/>
            <a:endCxn id="5050"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053" name="Google Shape;5053;p47"/>
          <p:cNvCxnSpPr>
            <a:stCxn id="5029" idx="6"/>
            <a:endCxn id="5050"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54" name="Google Shape;5054;p47"/>
          <p:cNvCxnSpPr>
            <a:stCxn id="5050" idx="6"/>
            <a:endCxn id="5043"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055" name="Google Shape;5055;p47"/>
          <p:cNvCxnSpPr>
            <a:endCxn id="5044"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056" name="Google Shape;5056;p47"/>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5057" name="Google Shape;5057;p47"/>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
        <p:nvSpPr>
          <p:cNvPr id="5058" name="Google Shape;5058;p47"/>
          <p:cNvSpPr/>
          <p:nvPr/>
        </p:nvSpPr>
        <p:spPr>
          <a:xfrm>
            <a:off x="514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7"/>
          <p:cNvSpPr/>
          <p:nvPr/>
        </p:nvSpPr>
        <p:spPr>
          <a:xfrm>
            <a:off x="29531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7"/>
          <p:cNvSpPr/>
          <p:nvPr/>
        </p:nvSpPr>
        <p:spPr>
          <a:xfrm>
            <a:off x="4705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7"/>
          <p:cNvSpPr/>
          <p:nvPr/>
        </p:nvSpPr>
        <p:spPr>
          <a:xfrm>
            <a:off x="7112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7"/>
          <p:cNvSpPr/>
          <p:nvPr/>
        </p:nvSpPr>
        <p:spPr>
          <a:xfrm>
            <a:off x="14291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7"/>
          <p:cNvSpPr/>
          <p:nvPr/>
        </p:nvSpPr>
        <p:spPr>
          <a:xfrm>
            <a:off x="5162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7"/>
          <p:cNvSpPr txBox="1"/>
          <p:nvPr/>
        </p:nvSpPr>
        <p:spPr>
          <a:xfrm>
            <a:off x="18166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5065" name="Google Shape;5065;p47"/>
          <p:cNvSpPr txBox="1"/>
          <p:nvPr/>
        </p:nvSpPr>
        <p:spPr>
          <a:xfrm>
            <a:off x="30358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5066" name="Google Shape;5066;p47"/>
          <p:cNvSpPr txBox="1"/>
          <p:nvPr/>
        </p:nvSpPr>
        <p:spPr>
          <a:xfrm>
            <a:off x="66934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5067" name="Google Shape;5067;p47"/>
          <p:cNvSpPr txBox="1"/>
          <p:nvPr/>
        </p:nvSpPr>
        <p:spPr>
          <a:xfrm>
            <a:off x="54742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Tree>
    <p:extLst>
      <p:ext uri="{BB962C8B-B14F-4D97-AF65-F5344CB8AC3E}">
        <p14:creationId xmlns:p14="http://schemas.microsoft.com/office/powerpoint/2010/main" val="16696834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071"/>
        <p:cNvGrpSpPr/>
        <p:nvPr/>
      </p:nvGrpSpPr>
      <p:grpSpPr>
        <a:xfrm>
          <a:off x="0" y="0"/>
          <a:ext cx="0" cy="0"/>
          <a:chOff x="0" y="0"/>
          <a:chExt cx="0" cy="0"/>
        </a:xfrm>
      </p:grpSpPr>
      <p:grpSp>
        <p:nvGrpSpPr>
          <p:cNvPr id="5072" name="Google Shape;5072;p48"/>
          <p:cNvGrpSpPr/>
          <p:nvPr/>
        </p:nvGrpSpPr>
        <p:grpSpPr>
          <a:xfrm>
            <a:off x="2862515" y="754062"/>
            <a:ext cx="3356168" cy="3823282"/>
            <a:chOff x="819550" y="72900"/>
            <a:chExt cx="4088400" cy="4850650"/>
          </a:xfrm>
        </p:grpSpPr>
        <p:sp>
          <p:nvSpPr>
            <p:cNvPr id="5073" name="Google Shape;5073;p48"/>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4" name="Google Shape;5074;p48"/>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5" name="Google Shape;5075;p48"/>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6" name="Google Shape;5076;p48"/>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7" name="Google Shape;5077;p48"/>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78" name="Google Shape;5078;p48"/>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79" name="Google Shape;5079;p48"/>
            <p:cNvCxnSpPr>
              <a:stCxn id="5075" idx="6"/>
              <a:endCxn id="5076" idx="2"/>
            </p:cNvCxnSpPr>
            <p:nvPr/>
          </p:nvCxnSpPr>
          <p:spPr>
            <a:xfrm rot="10800000" flipH="1">
              <a:off x="21331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0" name="Google Shape;5080;p48"/>
            <p:cNvCxnSpPr>
              <a:stCxn id="5075" idx="6"/>
              <a:endCxn id="5078" idx="2"/>
            </p:cNvCxnSpPr>
            <p:nvPr/>
          </p:nvCxnSpPr>
          <p:spPr>
            <a:xfrm rot="10800000">
              <a:off x="19807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1" name="Google Shape;5081;p48"/>
            <p:cNvCxnSpPr>
              <a:stCxn id="5075" idx="6"/>
              <a:endCxn id="5077" idx="2"/>
            </p:cNvCxnSpPr>
            <p:nvPr/>
          </p:nvCxnSpPr>
          <p:spPr>
            <a:xfrm rot="10800000" flipH="1">
              <a:off x="21331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2" name="Google Shape;5082;p48"/>
            <p:cNvCxnSpPr>
              <a:stCxn id="5073" idx="6"/>
              <a:endCxn id="5078" idx="2"/>
            </p:cNvCxnSpPr>
            <p:nvPr/>
          </p:nvCxnSpPr>
          <p:spPr>
            <a:xfrm rot="10800000">
              <a:off x="19807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3" name="Google Shape;5083;p48"/>
            <p:cNvCxnSpPr>
              <a:stCxn id="5073" idx="6"/>
              <a:endCxn id="5076" idx="2"/>
            </p:cNvCxnSpPr>
            <p:nvPr/>
          </p:nvCxnSpPr>
          <p:spPr>
            <a:xfrm rot="10800000">
              <a:off x="27295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4" name="Google Shape;5084;p48"/>
            <p:cNvCxnSpPr>
              <a:stCxn id="5073" idx="6"/>
              <a:endCxn id="5077" idx="2"/>
            </p:cNvCxnSpPr>
            <p:nvPr/>
          </p:nvCxnSpPr>
          <p:spPr>
            <a:xfrm rot="10800000" flipH="1">
              <a:off x="28819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5" name="Google Shape;5085;p48"/>
            <p:cNvCxnSpPr>
              <a:stCxn id="5074" idx="6"/>
              <a:endCxn id="5078" idx="2"/>
            </p:cNvCxnSpPr>
            <p:nvPr/>
          </p:nvCxnSpPr>
          <p:spPr>
            <a:xfrm rot="10800000">
              <a:off x="19807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86" name="Google Shape;5086;p48"/>
            <p:cNvCxnSpPr>
              <a:stCxn id="5074" idx="6"/>
              <a:endCxn id="5076" idx="2"/>
            </p:cNvCxnSpPr>
            <p:nvPr/>
          </p:nvCxnSpPr>
          <p:spPr>
            <a:xfrm rot="10800000">
              <a:off x="27295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7" name="Google Shape;5087;p48"/>
            <p:cNvCxnSpPr>
              <a:stCxn id="5074" idx="6"/>
              <a:endCxn id="5077" idx="2"/>
            </p:cNvCxnSpPr>
            <p:nvPr/>
          </p:nvCxnSpPr>
          <p:spPr>
            <a:xfrm rot="10800000" flipH="1">
              <a:off x="36307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88" name="Google Shape;5088;p48"/>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89" name="Google Shape;5089;p48"/>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0" name="Google Shape;5090;p48"/>
            <p:cNvCxnSpPr>
              <a:stCxn id="5078" idx="6"/>
              <a:endCxn id="5088" idx="2"/>
            </p:cNvCxnSpPr>
            <p:nvPr/>
          </p:nvCxnSpPr>
          <p:spPr>
            <a:xfrm rot="10800000" flipH="1">
              <a:off x="19807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91" name="Google Shape;5091;p48"/>
            <p:cNvCxnSpPr>
              <a:stCxn id="5078" idx="6"/>
              <a:endCxn id="5089" idx="2"/>
            </p:cNvCxnSpPr>
            <p:nvPr/>
          </p:nvCxnSpPr>
          <p:spPr>
            <a:xfrm rot="10800000" flipH="1">
              <a:off x="19807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2" name="Google Shape;5092;p48"/>
            <p:cNvCxnSpPr>
              <a:stCxn id="5076" idx="6"/>
              <a:endCxn id="5088" idx="2"/>
            </p:cNvCxnSpPr>
            <p:nvPr/>
          </p:nvCxnSpPr>
          <p:spPr>
            <a:xfrm rot="10800000">
              <a:off x="25183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93" name="Google Shape;5093;p48"/>
            <p:cNvCxnSpPr>
              <a:stCxn id="5076" idx="6"/>
              <a:endCxn id="5089" idx="2"/>
            </p:cNvCxnSpPr>
            <p:nvPr/>
          </p:nvCxnSpPr>
          <p:spPr>
            <a:xfrm rot="10800000" flipH="1">
              <a:off x="27295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4" name="Google Shape;5094;p48"/>
            <p:cNvCxnSpPr>
              <a:stCxn id="5077" idx="6"/>
              <a:endCxn id="5089" idx="2"/>
            </p:cNvCxnSpPr>
            <p:nvPr/>
          </p:nvCxnSpPr>
          <p:spPr>
            <a:xfrm rot="10800000">
              <a:off x="33217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5" name="Google Shape;5095;p48"/>
            <p:cNvCxnSpPr>
              <a:stCxn id="5088" idx="6"/>
            </p:cNvCxnSpPr>
            <p:nvPr/>
          </p:nvCxnSpPr>
          <p:spPr>
            <a:xfrm rot="10800000" flipH="1">
              <a:off x="25184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96" name="Google Shape;5096;p48"/>
            <p:cNvCxnSpPr>
              <a:stCxn id="5089" idx="6"/>
            </p:cNvCxnSpPr>
            <p:nvPr/>
          </p:nvCxnSpPr>
          <p:spPr>
            <a:xfrm rot="10800000" flipH="1">
              <a:off x="33215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97" name="Google Shape;5097;p48"/>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8" name="Google Shape;5098;p48"/>
            <p:cNvCxnSpPr>
              <a:stCxn id="5075" idx="6"/>
              <a:endCxn id="5097" idx="2"/>
            </p:cNvCxnSpPr>
            <p:nvPr/>
          </p:nvCxnSpPr>
          <p:spPr>
            <a:xfrm rot="10800000">
              <a:off x="12187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99" name="Google Shape;5099;p48"/>
            <p:cNvCxnSpPr>
              <a:stCxn id="5073" idx="6"/>
              <a:endCxn id="5097" idx="2"/>
            </p:cNvCxnSpPr>
            <p:nvPr/>
          </p:nvCxnSpPr>
          <p:spPr>
            <a:xfrm rot="10800000">
              <a:off x="12187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100" name="Google Shape;5100;p48"/>
            <p:cNvCxnSpPr>
              <a:stCxn id="5074" idx="6"/>
              <a:endCxn id="5097" idx="2"/>
            </p:cNvCxnSpPr>
            <p:nvPr/>
          </p:nvCxnSpPr>
          <p:spPr>
            <a:xfrm rot="10800000">
              <a:off x="12187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101" name="Google Shape;5101;p48"/>
            <p:cNvCxnSpPr>
              <a:stCxn id="5097" idx="6"/>
              <a:endCxn id="5088" idx="2"/>
            </p:cNvCxnSpPr>
            <p:nvPr/>
          </p:nvCxnSpPr>
          <p:spPr>
            <a:xfrm rot="10800000" flipH="1">
              <a:off x="12187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102" name="Google Shape;5102;p48"/>
            <p:cNvCxnSpPr>
              <a:stCxn id="5097" idx="6"/>
              <a:endCxn id="5089" idx="2"/>
            </p:cNvCxnSpPr>
            <p:nvPr/>
          </p:nvCxnSpPr>
          <p:spPr>
            <a:xfrm rot="10800000" flipH="1">
              <a:off x="12187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103" name="Google Shape;5103;p48"/>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04" name="Google Shape;5104;p48"/>
            <p:cNvCxnSpPr>
              <a:stCxn id="5103" idx="6"/>
              <a:endCxn id="5089" idx="2"/>
            </p:cNvCxnSpPr>
            <p:nvPr/>
          </p:nvCxnSpPr>
          <p:spPr>
            <a:xfrm rot="10800000">
              <a:off x="33217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05" name="Google Shape;5105;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6" name="Google Shape;5106;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7" name="Google Shape;5107;p48"/>
            <p:cNvCxnSpPr>
              <a:stCxn id="5075" idx="6"/>
              <a:endCxn id="5103" idx="2"/>
            </p:cNvCxnSpPr>
            <p:nvPr/>
          </p:nvCxnSpPr>
          <p:spPr>
            <a:xfrm rot="10800000" flipH="1">
              <a:off x="21331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108" name="Google Shape;5108;p48"/>
            <p:cNvSpPr txBox="1"/>
            <p:nvPr/>
          </p:nvSpPr>
          <p:spPr>
            <a:xfrm>
              <a:off x="1604825" y="4523350"/>
              <a:ext cx="2895000" cy="400200"/>
            </a:xfrm>
            <a:prstGeom prst="rect">
              <a:avLst/>
            </a:prstGeom>
            <a:noFill/>
            <a:ln>
              <a:noFill/>
            </a:ln>
          </p:spPr>
          <p:txBody>
            <a:bodyPr spcFirstLastPara="1" wrap="square" lIns="91425" tIns="91425" rIns="91425" bIns="91425" anchor="t" anchorCtr="0">
              <a:noAutofit/>
            </a:bodyPr>
            <a:lstStyle/>
            <a:p>
              <a:pPr marL="457200" lvl="0" indent="-381000" algn="ctr" rtl="0">
                <a:spcBef>
                  <a:spcPts val="0"/>
                </a:spcBef>
                <a:spcAft>
                  <a:spcPts val="0"/>
                </a:spcAft>
                <a:buSzPts val="2400"/>
                <a:buFont typeface="Times New Roman"/>
                <a:buAutoNum type="alphaLcParenBoth" startAt="2"/>
              </a:pPr>
              <a:r>
                <a:rPr lang="en" sz="2100">
                  <a:latin typeface="Times New Roman"/>
                  <a:ea typeface="Times New Roman"/>
                  <a:cs typeface="Times New Roman"/>
                  <a:sym typeface="Times New Roman"/>
                </a:rPr>
                <a:t>No-Retraining expansion</a:t>
              </a:r>
              <a:endParaRPr/>
            </a:p>
          </p:txBody>
        </p:sp>
        <p:sp>
          <p:nvSpPr>
            <p:cNvPr id="5109" name="Google Shape;5109;p48"/>
            <p:cNvSpPr/>
            <p:nvPr/>
          </p:nvSpPr>
          <p:spPr>
            <a:xfrm>
              <a:off x="8195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8"/>
            <p:cNvSpPr/>
            <p:nvPr/>
          </p:nvSpPr>
          <p:spPr>
            <a:xfrm>
              <a:off x="32579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8"/>
            <p:cNvSpPr/>
            <p:nvPr/>
          </p:nvSpPr>
          <p:spPr>
            <a:xfrm>
              <a:off x="1733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8"/>
            <p:cNvSpPr txBox="1"/>
            <p:nvPr/>
          </p:nvSpPr>
          <p:spPr>
            <a:xfrm>
              <a:off x="3361905" y="234739"/>
              <a:ext cx="5376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grpSp>
      <p:grpSp>
        <p:nvGrpSpPr>
          <p:cNvPr id="5113" name="Google Shape;5113;p48"/>
          <p:cNvGrpSpPr/>
          <p:nvPr/>
        </p:nvGrpSpPr>
        <p:grpSpPr>
          <a:xfrm>
            <a:off x="6366965" y="754062"/>
            <a:ext cx="2659860" cy="3823282"/>
            <a:chOff x="5848750" y="72900"/>
            <a:chExt cx="3240175" cy="4850650"/>
          </a:xfrm>
        </p:grpSpPr>
        <p:sp>
          <p:nvSpPr>
            <p:cNvPr id="5114" name="Google Shape;5114;p48"/>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5" name="Google Shape;5115;p48"/>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6" name="Google Shape;5116;p48"/>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7" name="Google Shape;5117;p48"/>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8" name="Google Shape;5118;p48"/>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9" name="Google Shape;5119;p48"/>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20" name="Google Shape;5120;p48"/>
            <p:cNvCxnSpPr>
              <a:stCxn id="5116" idx="6"/>
              <a:endCxn id="5117" idx="2"/>
            </p:cNvCxnSpPr>
            <p:nvPr/>
          </p:nvCxnSpPr>
          <p:spPr>
            <a:xfrm rot="10800000" flipH="1">
              <a:off x="6705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121" name="Google Shape;5121;p48"/>
            <p:cNvCxnSpPr>
              <a:stCxn id="5116" idx="6"/>
              <a:endCxn id="5119" idx="2"/>
            </p:cNvCxnSpPr>
            <p:nvPr/>
          </p:nvCxnSpPr>
          <p:spPr>
            <a:xfrm rot="10800000" flipH="1">
              <a:off x="6705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2" name="Google Shape;5122;p48"/>
            <p:cNvCxnSpPr>
              <a:stCxn id="5116" idx="6"/>
              <a:endCxn id="5118" idx="2"/>
            </p:cNvCxnSpPr>
            <p:nvPr/>
          </p:nvCxnSpPr>
          <p:spPr>
            <a:xfrm rot="10800000" flipH="1">
              <a:off x="6705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3" name="Google Shape;5123;p48"/>
            <p:cNvCxnSpPr>
              <a:stCxn id="5114" idx="6"/>
              <a:endCxn id="5119" idx="2"/>
            </p:cNvCxnSpPr>
            <p:nvPr/>
          </p:nvCxnSpPr>
          <p:spPr>
            <a:xfrm rot="10800000">
              <a:off x="7009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4" name="Google Shape;5124;p48"/>
            <p:cNvCxnSpPr>
              <a:stCxn id="5114" idx="6"/>
              <a:endCxn id="5117" idx="2"/>
            </p:cNvCxnSpPr>
            <p:nvPr/>
          </p:nvCxnSpPr>
          <p:spPr>
            <a:xfrm rot="10800000" flipH="1">
              <a:off x="7453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5" name="Google Shape;5125;p48"/>
            <p:cNvCxnSpPr>
              <a:stCxn id="5114" idx="6"/>
              <a:endCxn id="5118" idx="2"/>
            </p:cNvCxnSpPr>
            <p:nvPr/>
          </p:nvCxnSpPr>
          <p:spPr>
            <a:xfrm rot="10800000" flipH="1">
              <a:off x="745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6" name="Google Shape;5126;p48"/>
            <p:cNvCxnSpPr>
              <a:stCxn id="5115" idx="6"/>
              <a:endCxn id="5119" idx="2"/>
            </p:cNvCxnSpPr>
            <p:nvPr/>
          </p:nvCxnSpPr>
          <p:spPr>
            <a:xfrm rot="10800000">
              <a:off x="7009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7" name="Google Shape;5127;p48"/>
            <p:cNvCxnSpPr>
              <a:stCxn id="5115" idx="6"/>
              <a:endCxn id="5117" idx="2"/>
            </p:cNvCxnSpPr>
            <p:nvPr/>
          </p:nvCxnSpPr>
          <p:spPr>
            <a:xfrm rot="10800000">
              <a:off x="7758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8" name="Google Shape;5128;p48"/>
            <p:cNvCxnSpPr>
              <a:stCxn id="5115" idx="6"/>
              <a:endCxn id="5118" idx="2"/>
            </p:cNvCxnSpPr>
            <p:nvPr/>
          </p:nvCxnSpPr>
          <p:spPr>
            <a:xfrm rot="10800000" flipH="1">
              <a:off x="8202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129" name="Google Shape;5129;p48"/>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30" name="Google Shape;5130;p48"/>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31" name="Google Shape;5131;p48"/>
            <p:cNvCxnSpPr>
              <a:stCxn id="5119" idx="6"/>
              <a:endCxn id="5129" idx="2"/>
            </p:cNvCxnSpPr>
            <p:nvPr/>
          </p:nvCxnSpPr>
          <p:spPr>
            <a:xfrm rot="10800000" flipH="1">
              <a:off x="7009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32" name="Google Shape;5132;p48"/>
            <p:cNvCxnSpPr>
              <a:stCxn id="5117" idx="6"/>
              <a:endCxn id="5129" idx="2"/>
            </p:cNvCxnSpPr>
            <p:nvPr/>
          </p:nvCxnSpPr>
          <p:spPr>
            <a:xfrm rot="10800000">
              <a:off x="7014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133" name="Google Shape;5133;p48"/>
            <p:cNvCxnSpPr>
              <a:stCxn id="5118" idx="6"/>
              <a:endCxn id="5130" idx="2"/>
            </p:cNvCxnSpPr>
            <p:nvPr/>
          </p:nvCxnSpPr>
          <p:spPr>
            <a:xfrm rot="10800000">
              <a:off x="7817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134" name="Google Shape;5134;p48"/>
            <p:cNvCxnSpPr>
              <a:stCxn id="5129" idx="6"/>
            </p:cNvCxnSpPr>
            <p:nvPr/>
          </p:nvCxnSpPr>
          <p:spPr>
            <a:xfrm rot="10800000" flipH="1">
              <a:off x="7014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35" name="Google Shape;5135;p48"/>
            <p:cNvCxnSpPr>
              <a:stCxn id="5130" idx="6"/>
            </p:cNvCxnSpPr>
            <p:nvPr/>
          </p:nvCxnSpPr>
          <p:spPr>
            <a:xfrm rot="10800000" flipH="1">
              <a:off x="7817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136" name="Google Shape;5136;p48"/>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37" name="Google Shape;5137;p48"/>
            <p:cNvCxnSpPr>
              <a:stCxn id="5116" idx="6"/>
              <a:endCxn id="5136" idx="2"/>
            </p:cNvCxnSpPr>
            <p:nvPr/>
          </p:nvCxnSpPr>
          <p:spPr>
            <a:xfrm rot="10800000">
              <a:off x="6247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138" name="Google Shape;5138;p48"/>
            <p:cNvCxnSpPr>
              <a:stCxn id="5114" idx="6"/>
              <a:endCxn id="5136" idx="2"/>
            </p:cNvCxnSpPr>
            <p:nvPr/>
          </p:nvCxnSpPr>
          <p:spPr>
            <a:xfrm rot="10800000">
              <a:off x="6247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139" name="Google Shape;5139;p48"/>
            <p:cNvCxnSpPr>
              <a:stCxn id="5115" idx="6"/>
              <a:endCxn id="5136" idx="2"/>
            </p:cNvCxnSpPr>
            <p:nvPr/>
          </p:nvCxnSpPr>
          <p:spPr>
            <a:xfrm rot="10800000">
              <a:off x="6247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40" name="Google Shape;5140;p48"/>
            <p:cNvCxnSpPr>
              <a:stCxn id="5136" idx="6"/>
              <a:endCxn id="5129" idx="2"/>
            </p:cNvCxnSpPr>
            <p:nvPr/>
          </p:nvCxnSpPr>
          <p:spPr>
            <a:xfrm rot="10800000" flipH="1">
              <a:off x="6247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141" name="Google Shape;5141;p48"/>
            <p:cNvCxnSpPr>
              <a:endCxn id="5130" idx="2"/>
            </p:cNvCxnSpPr>
            <p:nvPr/>
          </p:nvCxnSpPr>
          <p:spPr>
            <a:xfrm rot="10800000" flipH="1">
              <a:off x="6252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142" name="Google Shape;5142;p48"/>
            <p:cNvSpPr txBox="1"/>
            <p:nvPr/>
          </p:nvSpPr>
          <p:spPr>
            <a:xfrm>
              <a:off x="5948225" y="4523350"/>
              <a:ext cx="3140700" cy="400200"/>
            </a:xfrm>
            <a:prstGeom prst="rect">
              <a:avLst/>
            </a:prstGeom>
            <a:noFill/>
            <a:ln>
              <a:noFill/>
            </a:ln>
          </p:spPr>
          <p:txBody>
            <a:bodyPr spcFirstLastPara="1" wrap="square" lIns="91425" tIns="91425" rIns="91425" bIns="91425" anchor="t" anchorCtr="0">
              <a:noAutofit/>
            </a:bodyPr>
            <a:lstStyle/>
            <a:p>
              <a:pPr marL="457200" marR="0" lvl="0" indent="-361950" algn="ctr" rtl="0">
                <a:lnSpc>
                  <a:spcPct val="100000"/>
                </a:lnSpc>
                <a:spcBef>
                  <a:spcPts val="0"/>
                </a:spcBef>
                <a:spcAft>
                  <a:spcPts val="0"/>
                </a:spcAft>
                <a:buSzPts val="2100"/>
                <a:buFont typeface="Times New Roman"/>
                <a:buAutoNum type="alphaLcParenBoth" startAt="3"/>
              </a:pPr>
              <a:r>
                <a:rPr lang="en" sz="2100">
                  <a:latin typeface="Times New Roman"/>
                  <a:ea typeface="Times New Roman"/>
                  <a:cs typeface="Times New Roman"/>
                  <a:sym typeface="Times New Roman"/>
                </a:rPr>
                <a:t>Partial Retraining expansion</a:t>
              </a:r>
              <a:endParaRPr sz="2100">
                <a:latin typeface="Times New Roman"/>
                <a:ea typeface="Times New Roman"/>
                <a:cs typeface="Times New Roman"/>
                <a:sym typeface="Times New Roman"/>
              </a:endParaRPr>
            </a:p>
          </p:txBody>
        </p:sp>
        <p:sp>
          <p:nvSpPr>
            <p:cNvPr id="5143" name="Google Shape;5143;p48"/>
            <p:cNvSpPr/>
            <p:nvPr/>
          </p:nvSpPr>
          <p:spPr>
            <a:xfrm>
              <a:off x="5848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8"/>
            <p:cNvSpPr/>
            <p:nvPr/>
          </p:nvSpPr>
          <p:spPr>
            <a:xfrm>
              <a:off x="8255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8"/>
            <p:cNvSpPr/>
            <p:nvPr/>
          </p:nvSpPr>
          <p:spPr>
            <a:xfrm>
              <a:off x="6305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8"/>
            <p:cNvSpPr txBox="1"/>
            <p:nvPr/>
          </p:nvSpPr>
          <p:spPr>
            <a:xfrm>
              <a:off x="7836420" y="259455"/>
              <a:ext cx="2112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sp>
          <p:nvSpPr>
            <p:cNvPr id="5147" name="Google Shape;5147;p48"/>
            <p:cNvSpPr txBox="1"/>
            <p:nvPr/>
          </p:nvSpPr>
          <p:spPr>
            <a:xfrm>
              <a:off x="6302731" y="259450"/>
              <a:ext cx="899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grpSp>
      <p:grpSp>
        <p:nvGrpSpPr>
          <p:cNvPr id="5148" name="Google Shape;5148;p48"/>
          <p:cNvGrpSpPr/>
          <p:nvPr/>
        </p:nvGrpSpPr>
        <p:grpSpPr>
          <a:xfrm>
            <a:off x="110958" y="736800"/>
            <a:ext cx="2599380" cy="3840544"/>
            <a:chOff x="503405" y="51000"/>
            <a:chExt cx="3166500" cy="4872550"/>
          </a:xfrm>
        </p:grpSpPr>
        <p:sp>
          <p:nvSpPr>
            <p:cNvPr id="5149" name="Google Shape;5149;p48"/>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0" name="Google Shape;5150;p48"/>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1" name="Google Shape;5151;p48"/>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2" name="Google Shape;5152;p48"/>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3" name="Google Shape;5153;p48"/>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4" name="Google Shape;5154;p48"/>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55" name="Google Shape;5155;p48"/>
            <p:cNvCxnSpPr>
              <a:stCxn id="5151" idx="6"/>
              <a:endCxn id="5152"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6" name="Google Shape;5156;p48"/>
            <p:cNvCxnSpPr>
              <a:stCxn id="5151" idx="6"/>
              <a:endCxn id="5154"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7" name="Google Shape;5157;p48"/>
            <p:cNvCxnSpPr>
              <a:stCxn id="5151" idx="6"/>
              <a:endCxn id="5153"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8" name="Google Shape;5158;p48"/>
            <p:cNvCxnSpPr>
              <a:stCxn id="5149" idx="6"/>
              <a:endCxn id="5154"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9" name="Google Shape;5159;p48"/>
            <p:cNvCxnSpPr>
              <a:stCxn id="5149" idx="6"/>
              <a:endCxn id="5152"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0" name="Google Shape;5160;p48"/>
            <p:cNvCxnSpPr>
              <a:stCxn id="5149" idx="6"/>
              <a:endCxn id="5153"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1" name="Google Shape;5161;p48"/>
            <p:cNvCxnSpPr>
              <a:stCxn id="5150" idx="6"/>
              <a:endCxn id="5154"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2" name="Google Shape;5162;p48"/>
            <p:cNvCxnSpPr>
              <a:stCxn id="5150" idx="6"/>
              <a:endCxn id="5152"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3" name="Google Shape;5163;p48"/>
            <p:cNvCxnSpPr>
              <a:stCxn id="5150" idx="6"/>
              <a:endCxn id="5153"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5164" name="Google Shape;5164;p48"/>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65" name="Google Shape;5165;p48"/>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66" name="Google Shape;5166;p48"/>
            <p:cNvCxnSpPr>
              <a:stCxn id="5154" idx="6"/>
              <a:endCxn id="5164"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67" name="Google Shape;5167;p48"/>
            <p:cNvCxnSpPr>
              <a:stCxn id="5154" idx="6"/>
              <a:endCxn id="5165"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5168" name="Google Shape;5168;p48"/>
            <p:cNvCxnSpPr>
              <a:stCxn id="5152" idx="6"/>
              <a:endCxn id="5164"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5169" name="Google Shape;5169;p48"/>
            <p:cNvCxnSpPr>
              <a:stCxn id="5152" idx="6"/>
              <a:endCxn id="5165"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0" name="Google Shape;5170;p48"/>
            <p:cNvCxnSpPr>
              <a:stCxn id="5153" idx="6"/>
              <a:endCxn id="5164"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5171" name="Google Shape;5171;p48"/>
            <p:cNvCxnSpPr>
              <a:stCxn id="5153" idx="6"/>
              <a:endCxn id="5165"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2" name="Google Shape;5172;p48"/>
            <p:cNvCxnSpPr>
              <a:stCxn id="5164"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73" name="Google Shape;5173;p48"/>
            <p:cNvCxnSpPr>
              <a:stCxn id="5165"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5174" name="Google Shape;5174;p48"/>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75" name="Google Shape;5175;p48"/>
            <p:cNvCxnSpPr>
              <a:stCxn id="5151" idx="6"/>
              <a:endCxn id="5174"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6" name="Google Shape;5176;p48"/>
            <p:cNvCxnSpPr>
              <a:stCxn id="5149" idx="6"/>
              <a:endCxn id="5174"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7" name="Google Shape;5177;p48"/>
            <p:cNvCxnSpPr>
              <a:stCxn id="5150" idx="6"/>
              <a:endCxn id="5174"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8" name="Google Shape;5178;p48"/>
            <p:cNvCxnSpPr>
              <a:stCxn id="5174" idx="6"/>
              <a:endCxn id="5164"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5179" name="Google Shape;5179;p48"/>
            <p:cNvSpPr/>
            <p:nvPr/>
          </p:nvSpPr>
          <p:spPr>
            <a:xfrm>
              <a:off x="503405" y="2131942"/>
              <a:ext cx="3166500" cy="947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8"/>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1" name="Google Shape;5181;p48"/>
            <p:cNvCxnSpPr>
              <a:endCxn id="5165"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5182" name="Google Shape;5182;p48"/>
            <p:cNvSpPr txBox="1"/>
            <p:nvPr/>
          </p:nvSpPr>
          <p:spPr>
            <a:xfrm>
              <a:off x="766050" y="4523350"/>
              <a:ext cx="2706600" cy="400200"/>
            </a:xfrm>
            <a:prstGeom prst="rect">
              <a:avLst/>
            </a:prstGeom>
            <a:noFill/>
            <a:ln>
              <a:noFill/>
            </a:ln>
          </p:spPr>
          <p:txBody>
            <a:bodyPr spcFirstLastPara="1" wrap="square" lIns="91425" tIns="91425" rIns="91425" bIns="91425" anchor="t" anchorCtr="0">
              <a:noAutofit/>
            </a:bodyPr>
            <a:lstStyle/>
            <a:p>
              <a:pPr marL="457200" lvl="0" indent="-361950" algn="ctr" rtl="0">
                <a:spcBef>
                  <a:spcPts val="0"/>
                </a:spcBef>
                <a:spcAft>
                  <a:spcPts val="0"/>
                </a:spcAft>
                <a:buSzPts val="2100"/>
                <a:buFont typeface="Times New Roman"/>
                <a:buAutoNum type="alphaLcParenBoth"/>
              </a:pPr>
              <a:r>
                <a:rPr lang="en" sz="2100">
                  <a:latin typeface="Times New Roman"/>
                  <a:ea typeface="Times New Roman"/>
                  <a:cs typeface="Times New Roman"/>
                  <a:sym typeface="Times New Roman"/>
                </a:rPr>
                <a:t>Retraining expansion</a:t>
              </a:r>
              <a:endParaRPr sz="2100">
                <a:latin typeface="Times New Roman"/>
                <a:ea typeface="Times New Roman"/>
                <a:cs typeface="Times New Roman"/>
                <a:sym typeface="Times New Roman"/>
              </a:endParaRPr>
            </a:p>
          </p:txBody>
        </p:sp>
        <p:sp>
          <p:nvSpPr>
            <p:cNvPr id="5183" name="Google Shape;5183;p48"/>
            <p:cNvSpPr txBox="1"/>
            <p:nvPr/>
          </p:nvSpPr>
          <p:spPr>
            <a:xfrm>
              <a:off x="1023858" y="248063"/>
              <a:ext cx="807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
          <p:nvSpPr>
            <p:cNvPr id="5184" name="Google Shape;5184;p48"/>
            <p:cNvSpPr txBox="1"/>
            <p:nvPr/>
          </p:nvSpPr>
          <p:spPr>
            <a:xfrm>
              <a:off x="2495950" y="248050"/>
              <a:ext cx="554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a:p>
              <a:pPr marL="0" lvl="0" indent="0" algn="l" rtl="0">
                <a:spcBef>
                  <a:spcPts val="0"/>
                </a:spcBef>
                <a:spcAft>
                  <a:spcPts val="0"/>
                </a:spcAft>
                <a:buNone/>
              </a:pPr>
              <a:endParaRPr/>
            </a:p>
          </p:txBody>
        </p:sp>
      </p:grpSp>
      <p:sp>
        <p:nvSpPr>
          <p:cNvPr id="5185" name="Google Shape;5185;p48"/>
          <p:cNvSpPr txBox="1"/>
          <p:nvPr/>
        </p:nvSpPr>
        <p:spPr>
          <a:xfrm>
            <a:off x="3725648" y="913225"/>
            <a:ext cx="6627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Tree>
    <p:extLst>
      <p:ext uri="{BB962C8B-B14F-4D97-AF65-F5344CB8AC3E}">
        <p14:creationId xmlns:p14="http://schemas.microsoft.com/office/powerpoint/2010/main" val="434197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189"/>
        <p:cNvGrpSpPr/>
        <p:nvPr/>
      </p:nvGrpSpPr>
      <p:grpSpPr>
        <a:xfrm>
          <a:off x="0" y="0"/>
          <a:ext cx="0" cy="0"/>
          <a:chOff x="0" y="0"/>
          <a:chExt cx="0" cy="0"/>
        </a:xfrm>
      </p:grpSpPr>
      <p:sp>
        <p:nvSpPr>
          <p:cNvPr id="5190" name="Google Shape;5190;p49"/>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9"/>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9"/>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9"/>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4" name="Google Shape;5194;p49"/>
          <p:cNvCxnSpPr>
            <a:stCxn id="5190" idx="6"/>
            <a:endCxn id="5193"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5195" name="Google Shape;5195;p49"/>
          <p:cNvCxnSpPr>
            <a:stCxn id="5191" idx="6"/>
            <a:endCxn id="5193"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5196" name="Google Shape;5196;p49"/>
          <p:cNvCxnSpPr>
            <a:stCxn id="5192" idx="6"/>
            <a:endCxn id="5193"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5197" name="Google Shape;5197;p49"/>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198" name="Google Shape;5198;p49"/>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5199" name="Google Shape;5199;p49"/>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5200" name="Google Shape;5200;p49"/>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5201" name="Google Shape;5201;p49"/>
          <p:cNvCxnSpPr>
            <a:stCxn id="5197" idx="3"/>
            <a:endCxn id="5190"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5202" name="Google Shape;5202;p49"/>
          <p:cNvCxnSpPr>
            <a:stCxn id="5198" idx="3"/>
            <a:endCxn id="5190"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5203" name="Google Shape;5203;p49"/>
          <p:cNvCxnSpPr>
            <a:stCxn id="5199" idx="3"/>
            <a:endCxn id="5191"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5204" name="Google Shape;5204;p49"/>
          <p:cNvCxnSpPr>
            <a:stCxn id="5200" idx="3"/>
            <a:endCxn id="5192"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5205" name="Google Shape;5205;p49"/>
          <p:cNvCxnSpPr>
            <a:stCxn id="5199" idx="3"/>
            <a:endCxn id="5192"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5206" name="Google Shape;5206;p49"/>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Family?</a:t>
            </a:r>
            <a:endParaRPr sz="1100" i="1">
              <a:solidFill>
                <a:srgbClr val="FF0000"/>
              </a:solidFill>
              <a:latin typeface="Consolas"/>
              <a:ea typeface="Consolas"/>
              <a:cs typeface="Consolas"/>
              <a:sym typeface="Consolas"/>
            </a:endParaRPr>
          </a:p>
        </p:txBody>
      </p:sp>
      <p:sp>
        <p:nvSpPr>
          <p:cNvPr id="5207" name="Google Shape;5207;p49"/>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Walk?</a:t>
            </a:r>
            <a:endParaRPr sz="1100" i="1">
              <a:solidFill>
                <a:srgbClr val="FF0000"/>
              </a:solidFill>
              <a:latin typeface="Consolas"/>
              <a:ea typeface="Consolas"/>
              <a:cs typeface="Consolas"/>
              <a:sym typeface="Consolas"/>
            </a:endParaRPr>
          </a:p>
        </p:txBody>
      </p:sp>
      <p:sp>
        <p:nvSpPr>
          <p:cNvPr id="5208" name="Google Shape;5208;p49"/>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School</a:t>
            </a:r>
            <a:endParaRPr sz="1100" i="1">
              <a:solidFill>
                <a:srgbClr val="FF0000"/>
              </a:solidFill>
              <a:latin typeface="Consolas"/>
              <a:ea typeface="Consolas"/>
              <a:cs typeface="Consolas"/>
              <a:sym typeface="Consolas"/>
            </a:endParaRPr>
          </a:p>
        </p:txBody>
      </p:sp>
      <p:cxnSp>
        <p:nvCxnSpPr>
          <p:cNvPr id="5209" name="Google Shape;5209;p49"/>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5210" name="Google Shape;5210;p49"/>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5211" name="Google Shape;5211;p49"/>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9"/>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3" name="Google Shape;5213;p49"/>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5214" name="Google Shape;5214;p49"/>
          <p:cNvCxnSpPr>
            <a:stCxn id="5212" idx="3"/>
            <a:endCxn id="5211"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15" name="Google Shape;5215;p49"/>
          <p:cNvCxnSpPr>
            <a:stCxn id="5211" idx="6"/>
            <a:endCxn id="5213"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5216" name="Google Shape;5216;p49"/>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9"/>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8" name="Google Shape;5218;p49"/>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5219" name="Google Shape;5219;p49"/>
          <p:cNvCxnSpPr>
            <a:stCxn id="5217" idx="3"/>
            <a:endCxn id="5216"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20" name="Google Shape;5220;p49"/>
          <p:cNvCxnSpPr>
            <a:stCxn id="5216" idx="6"/>
            <a:endCxn id="5218"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5221" name="Google Shape;5221;p49"/>
          <p:cNvCxnSpPr>
            <a:stCxn id="5216"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5222" name="Google Shape;5222;p49"/>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5223" name="Google Shape;5223;p49"/>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does NN work (Insprired from Coursera)</a:t>
            </a:r>
            <a:endParaRPr/>
          </a:p>
        </p:txBody>
      </p:sp>
      <p:sp>
        <p:nvSpPr>
          <p:cNvPr id="5224" name="Google Shape;5224;p49"/>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5225" name="Google Shape;5225;p49"/>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Basic Neuron Model</a:t>
            </a:r>
            <a:endParaRPr/>
          </a:p>
        </p:txBody>
      </p:sp>
    </p:spTree>
    <p:extLst>
      <p:ext uri="{BB962C8B-B14F-4D97-AF65-F5344CB8AC3E}">
        <p14:creationId xmlns:p14="http://schemas.microsoft.com/office/powerpoint/2010/main" val="1380538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p:nvPr/>
        </p:nvSpPr>
        <p:spPr>
          <a:xfrm>
            <a:off x="521850" y="2442725"/>
            <a:ext cx="1279500" cy="819600"/>
          </a:xfrm>
          <a:prstGeom prst="cube">
            <a:avLst>
              <a:gd name="adj" fmla="val 68741"/>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flipH="1">
            <a:off x="2579994" y="15826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19"/>
          <p:cNvGrpSpPr/>
          <p:nvPr/>
        </p:nvGrpSpPr>
        <p:grpSpPr>
          <a:xfrm>
            <a:off x="6631549" y="846696"/>
            <a:ext cx="1765922" cy="1596032"/>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47" name="Google Shape;147;p19"/>
          <p:cNvGrpSpPr/>
          <p:nvPr/>
        </p:nvGrpSpPr>
        <p:grpSpPr>
          <a:xfrm>
            <a:off x="6631551" y="2251938"/>
            <a:ext cx="1765922" cy="1596032"/>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9"/>
          <p:cNvGrpSpPr/>
          <p:nvPr/>
        </p:nvGrpSpPr>
        <p:grpSpPr>
          <a:xfrm>
            <a:off x="5501616" y="2251948"/>
            <a:ext cx="1765922" cy="1596032"/>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19"/>
          <p:cNvGrpSpPr/>
          <p:nvPr/>
        </p:nvGrpSpPr>
        <p:grpSpPr>
          <a:xfrm rot="237484">
            <a:off x="4907505" y="505569"/>
            <a:ext cx="1605826" cy="1679213"/>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5" name="Google Shape;235;p19"/>
          <p:cNvGrpSpPr/>
          <p:nvPr/>
        </p:nvGrpSpPr>
        <p:grpSpPr>
          <a:xfrm>
            <a:off x="3718744" y="2731504"/>
            <a:ext cx="1605799" cy="1679186"/>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69" name="Google Shape;269;p19"/>
          <p:cNvGrpSpPr/>
          <p:nvPr/>
        </p:nvGrpSpPr>
        <p:grpSpPr>
          <a:xfrm>
            <a:off x="1462200" y="3213687"/>
            <a:ext cx="1605799" cy="1679186"/>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03" name="Google Shape;303;p19"/>
          <p:cNvSpPr/>
          <p:nvPr/>
        </p:nvSpPr>
        <p:spPr>
          <a:xfrm>
            <a:off x="521850" y="718825"/>
            <a:ext cx="1546200" cy="12549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grpSp>
        <p:nvGrpSpPr>
          <p:cNvPr id="2968" name="Google Shape;2968;p42"/>
          <p:cNvGrpSpPr/>
          <p:nvPr/>
        </p:nvGrpSpPr>
        <p:grpSpPr>
          <a:xfrm>
            <a:off x="173568" y="3159689"/>
            <a:ext cx="1768767" cy="1771332"/>
            <a:chOff x="5448325" y="610550"/>
            <a:chExt cx="2742700" cy="2742000"/>
          </a:xfrm>
        </p:grpSpPr>
        <p:sp>
          <p:nvSpPr>
            <p:cNvPr id="2969" name="Google Shape;2969;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2"/>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2"/>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2"/>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2"/>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2"/>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2"/>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2"/>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2"/>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2"/>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2"/>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2"/>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2"/>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2"/>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2"/>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2"/>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2"/>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2"/>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2"/>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2"/>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2"/>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2"/>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9" name="Google Shape;3069;p42"/>
          <p:cNvGrpSpPr/>
          <p:nvPr/>
        </p:nvGrpSpPr>
        <p:grpSpPr>
          <a:xfrm>
            <a:off x="2405607" y="2803328"/>
            <a:ext cx="1768767" cy="1735686"/>
            <a:chOff x="5448325" y="610550"/>
            <a:chExt cx="2742700" cy="2742000"/>
          </a:xfrm>
        </p:grpSpPr>
        <p:sp>
          <p:nvSpPr>
            <p:cNvPr id="3070" name="Google Shape;3070;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0" name="Google Shape;3170;p42"/>
          <p:cNvGrpSpPr/>
          <p:nvPr/>
        </p:nvGrpSpPr>
        <p:grpSpPr>
          <a:xfrm>
            <a:off x="7590118" y="2701664"/>
            <a:ext cx="176700" cy="177000"/>
            <a:chOff x="3832268" y="4133839"/>
            <a:chExt cx="176700" cy="177000"/>
          </a:xfrm>
        </p:grpSpPr>
        <p:sp>
          <p:nvSpPr>
            <p:cNvPr id="3171" name="Google Shape;317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3" name="Google Shape;3173;p42"/>
          <p:cNvSpPr/>
          <p:nvPr/>
        </p:nvSpPr>
        <p:spPr>
          <a:xfrm>
            <a:off x="-546731" y="1041785"/>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2"/>
          <p:cNvSpPr/>
          <p:nvPr/>
        </p:nvSpPr>
        <p:spPr>
          <a:xfrm>
            <a:off x="7926993" y="34264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2"/>
          <p:cNvSpPr/>
          <p:nvPr/>
        </p:nvSpPr>
        <p:spPr>
          <a:xfrm>
            <a:off x="8232475" y="31278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6" name="Google Shape;3176;p42"/>
          <p:cNvGrpSpPr/>
          <p:nvPr/>
        </p:nvGrpSpPr>
        <p:grpSpPr>
          <a:xfrm>
            <a:off x="7766818" y="950176"/>
            <a:ext cx="3537517" cy="2480032"/>
            <a:chOff x="2106868" y="2103489"/>
            <a:chExt cx="3537517" cy="2480032"/>
          </a:xfrm>
        </p:grpSpPr>
        <p:grpSp>
          <p:nvGrpSpPr>
            <p:cNvPr id="3177" name="Google Shape;3177;p42"/>
            <p:cNvGrpSpPr/>
            <p:nvPr/>
          </p:nvGrpSpPr>
          <p:grpSpPr>
            <a:xfrm>
              <a:off x="2106980" y="2103489"/>
              <a:ext cx="3537292" cy="1239932"/>
              <a:chOff x="4053293" y="687139"/>
              <a:chExt cx="3537292" cy="1239932"/>
            </a:xfrm>
          </p:grpSpPr>
          <p:grpSp>
            <p:nvGrpSpPr>
              <p:cNvPr id="3178" name="Google Shape;3178;p42"/>
              <p:cNvGrpSpPr/>
              <p:nvPr/>
            </p:nvGrpSpPr>
            <p:grpSpPr>
              <a:xfrm>
                <a:off x="4053293" y="687139"/>
                <a:ext cx="1768767" cy="1239932"/>
                <a:chOff x="5448325" y="1433150"/>
                <a:chExt cx="2742700" cy="1919400"/>
              </a:xfrm>
            </p:grpSpPr>
            <p:sp>
              <p:nvSpPr>
                <p:cNvPr id="3179" name="Google Shape;317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42"/>
              <p:cNvGrpSpPr/>
              <p:nvPr/>
            </p:nvGrpSpPr>
            <p:grpSpPr>
              <a:xfrm>
                <a:off x="5821818" y="687139"/>
                <a:ext cx="1768767" cy="1239932"/>
                <a:chOff x="5448325" y="1433150"/>
                <a:chExt cx="2742700" cy="1919400"/>
              </a:xfrm>
            </p:grpSpPr>
            <p:sp>
              <p:nvSpPr>
                <p:cNvPr id="3250" name="Google Shape;325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0" name="Google Shape;3320;p42"/>
            <p:cNvGrpSpPr/>
            <p:nvPr/>
          </p:nvGrpSpPr>
          <p:grpSpPr>
            <a:xfrm>
              <a:off x="2106868" y="3343589"/>
              <a:ext cx="3537517" cy="1239932"/>
              <a:chOff x="2636768" y="3167689"/>
              <a:chExt cx="3537517" cy="1239932"/>
            </a:xfrm>
          </p:grpSpPr>
          <p:grpSp>
            <p:nvGrpSpPr>
              <p:cNvPr id="3321" name="Google Shape;3321;p42"/>
              <p:cNvGrpSpPr/>
              <p:nvPr/>
            </p:nvGrpSpPr>
            <p:grpSpPr>
              <a:xfrm>
                <a:off x="2636768" y="3167689"/>
                <a:ext cx="1768767" cy="1239932"/>
                <a:chOff x="5448325" y="1433150"/>
                <a:chExt cx="2742700" cy="1919400"/>
              </a:xfrm>
            </p:grpSpPr>
            <p:sp>
              <p:nvSpPr>
                <p:cNvPr id="3322" name="Google Shape;3322;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2" name="Google Shape;3392;p42"/>
              <p:cNvGrpSpPr/>
              <p:nvPr/>
            </p:nvGrpSpPr>
            <p:grpSpPr>
              <a:xfrm>
                <a:off x="4405518" y="3167689"/>
                <a:ext cx="1768767" cy="1239932"/>
                <a:chOff x="5448325" y="1433150"/>
                <a:chExt cx="2742700" cy="1919400"/>
              </a:xfrm>
            </p:grpSpPr>
            <p:sp>
              <p:nvSpPr>
                <p:cNvPr id="3393" name="Google Shape;3393;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63" name="Google Shape;3463;p42"/>
          <p:cNvGrpSpPr/>
          <p:nvPr/>
        </p:nvGrpSpPr>
        <p:grpSpPr>
          <a:xfrm>
            <a:off x="-7" y="-109736"/>
            <a:ext cx="3537517" cy="2480032"/>
            <a:chOff x="-7" y="-109736"/>
            <a:chExt cx="3537517" cy="2480032"/>
          </a:xfrm>
        </p:grpSpPr>
        <p:grpSp>
          <p:nvGrpSpPr>
            <p:cNvPr id="3464" name="Google Shape;3464;p42"/>
            <p:cNvGrpSpPr/>
            <p:nvPr/>
          </p:nvGrpSpPr>
          <p:grpSpPr>
            <a:xfrm>
              <a:off x="-7" y="-109736"/>
              <a:ext cx="3537517" cy="2480032"/>
              <a:chOff x="2106868" y="2103489"/>
              <a:chExt cx="3537517" cy="2480032"/>
            </a:xfrm>
          </p:grpSpPr>
          <p:grpSp>
            <p:nvGrpSpPr>
              <p:cNvPr id="3465" name="Google Shape;3465;p42"/>
              <p:cNvGrpSpPr/>
              <p:nvPr/>
            </p:nvGrpSpPr>
            <p:grpSpPr>
              <a:xfrm>
                <a:off x="2106980" y="2103489"/>
                <a:ext cx="3537292" cy="1239932"/>
                <a:chOff x="4053293" y="687139"/>
                <a:chExt cx="3537292" cy="1239932"/>
              </a:xfrm>
            </p:grpSpPr>
            <p:grpSp>
              <p:nvGrpSpPr>
                <p:cNvPr id="3466" name="Google Shape;3466;p42"/>
                <p:cNvGrpSpPr/>
                <p:nvPr/>
              </p:nvGrpSpPr>
              <p:grpSpPr>
                <a:xfrm>
                  <a:off x="4053293" y="687139"/>
                  <a:ext cx="1768767" cy="1239932"/>
                  <a:chOff x="5448325" y="1433150"/>
                  <a:chExt cx="2742700" cy="1919400"/>
                </a:xfrm>
              </p:grpSpPr>
              <p:sp>
                <p:nvSpPr>
                  <p:cNvPr id="3467" name="Google Shape;346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42"/>
                <p:cNvGrpSpPr/>
                <p:nvPr/>
              </p:nvGrpSpPr>
              <p:grpSpPr>
                <a:xfrm>
                  <a:off x="5821818" y="687139"/>
                  <a:ext cx="1768767" cy="1239932"/>
                  <a:chOff x="5448325" y="1433150"/>
                  <a:chExt cx="2742700" cy="1919400"/>
                </a:xfrm>
              </p:grpSpPr>
              <p:sp>
                <p:nvSpPr>
                  <p:cNvPr id="3538" name="Google Shape;353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8" name="Google Shape;3608;p42"/>
              <p:cNvGrpSpPr/>
              <p:nvPr/>
            </p:nvGrpSpPr>
            <p:grpSpPr>
              <a:xfrm>
                <a:off x="2106868" y="3343589"/>
                <a:ext cx="3537517" cy="1239932"/>
                <a:chOff x="2636768" y="3167689"/>
                <a:chExt cx="3537517" cy="1239932"/>
              </a:xfrm>
            </p:grpSpPr>
            <p:grpSp>
              <p:nvGrpSpPr>
                <p:cNvPr id="3609" name="Google Shape;3609;p42"/>
                <p:cNvGrpSpPr/>
                <p:nvPr/>
              </p:nvGrpSpPr>
              <p:grpSpPr>
                <a:xfrm>
                  <a:off x="2636768" y="3167689"/>
                  <a:ext cx="1768767" cy="1239932"/>
                  <a:chOff x="5448325" y="1433150"/>
                  <a:chExt cx="2742700" cy="1919400"/>
                </a:xfrm>
              </p:grpSpPr>
              <p:sp>
                <p:nvSpPr>
                  <p:cNvPr id="3610" name="Google Shape;361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42"/>
                <p:cNvGrpSpPr/>
                <p:nvPr/>
              </p:nvGrpSpPr>
              <p:grpSpPr>
                <a:xfrm>
                  <a:off x="4405518" y="3167689"/>
                  <a:ext cx="1768767" cy="1239932"/>
                  <a:chOff x="5448325" y="1433150"/>
                  <a:chExt cx="2742700" cy="1919400"/>
                </a:xfrm>
              </p:grpSpPr>
              <p:sp>
                <p:nvSpPr>
                  <p:cNvPr id="3681" name="Google Shape;3681;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51" name="Google Shape;3751;p42"/>
            <p:cNvGrpSpPr/>
            <p:nvPr/>
          </p:nvGrpSpPr>
          <p:grpSpPr>
            <a:xfrm>
              <a:off x="1412225" y="948414"/>
              <a:ext cx="530093" cy="531450"/>
              <a:chOff x="1399900" y="1394664"/>
              <a:chExt cx="530093" cy="531450"/>
            </a:xfrm>
          </p:grpSpPr>
          <p:sp>
            <p:nvSpPr>
              <p:cNvPr id="3752" name="Google Shape;3752;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0" name="Google Shape;3770;p42"/>
          <p:cNvGrpSpPr/>
          <p:nvPr/>
        </p:nvGrpSpPr>
        <p:grpSpPr>
          <a:xfrm>
            <a:off x="5347988" y="4321077"/>
            <a:ext cx="530093" cy="531450"/>
            <a:chOff x="1399900" y="1394664"/>
            <a:chExt cx="530093" cy="531450"/>
          </a:xfrm>
        </p:grpSpPr>
        <p:sp>
          <p:nvSpPr>
            <p:cNvPr id="3771" name="Google Shape;3771;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9" name="Google Shape;3789;p42"/>
          <p:cNvGrpSpPr/>
          <p:nvPr/>
        </p:nvGrpSpPr>
        <p:grpSpPr>
          <a:xfrm rot="5400000">
            <a:off x="1556744" y="3956788"/>
            <a:ext cx="1237821" cy="177133"/>
            <a:chOff x="5449025" y="3078350"/>
            <a:chExt cx="1919400" cy="274200"/>
          </a:xfrm>
        </p:grpSpPr>
        <p:sp>
          <p:nvSpPr>
            <p:cNvPr id="3790" name="Google Shape;379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7" name="Google Shape;3797;p42"/>
          <p:cNvSpPr/>
          <p:nvPr/>
        </p:nvSpPr>
        <p:spPr>
          <a:xfrm>
            <a:off x="3014207" y="4498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2"/>
          <p:cNvSpPr/>
          <p:nvPr/>
        </p:nvSpPr>
        <p:spPr>
          <a:xfrm>
            <a:off x="4246470" y="2523601"/>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2"/>
          <p:cNvSpPr/>
          <p:nvPr/>
        </p:nvSpPr>
        <p:spPr>
          <a:xfrm>
            <a:off x="3293732" y="46754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2"/>
          <p:cNvSpPr/>
          <p:nvPr/>
        </p:nvSpPr>
        <p:spPr>
          <a:xfrm>
            <a:off x="3812270" y="25717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2"/>
          <p:cNvSpPr/>
          <p:nvPr/>
        </p:nvSpPr>
        <p:spPr>
          <a:xfrm>
            <a:off x="3537495" y="424116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2" name="Google Shape;3802;p42"/>
          <p:cNvGrpSpPr/>
          <p:nvPr/>
        </p:nvGrpSpPr>
        <p:grpSpPr>
          <a:xfrm>
            <a:off x="4315744" y="2854063"/>
            <a:ext cx="1237821" cy="1241133"/>
            <a:chOff x="2408969" y="2902913"/>
            <a:chExt cx="1237821" cy="1241133"/>
          </a:xfrm>
        </p:grpSpPr>
        <p:grpSp>
          <p:nvGrpSpPr>
            <p:cNvPr id="3803" name="Google Shape;3803;p42"/>
            <p:cNvGrpSpPr/>
            <p:nvPr/>
          </p:nvGrpSpPr>
          <p:grpSpPr>
            <a:xfrm>
              <a:off x="2408969" y="3258413"/>
              <a:ext cx="1237821" cy="177133"/>
              <a:chOff x="5449025" y="3078350"/>
              <a:chExt cx="1919400" cy="274200"/>
            </a:xfrm>
          </p:grpSpPr>
          <p:sp>
            <p:nvSpPr>
              <p:cNvPr id="3804" name="Google Shape;380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2"/>
            <p:cNvGrpSpPr/>
            <p:nvPr/>
          </p:nvGrpSpPr>
          <p:grpSpPr>
            <a:xfrm>
              <a:off x="2408969" y="3435538"/>
              <a:ext cx="1237821" cy="177133"/>
              <a:chOff x="5449025" y="3078350"/>
              <a:chExt cx="1919400" cy="274200"/>
            </a:xfrm>
          </p:grpSpPr>
          <p:sp>
            <p:nvSpPr>
              <p:cNvPr id="3812" name="Google Shape;381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42"/>
            <p:cNvGrpSpPr/>
            <p:nvPr/>
          </p:nvGrpSpPr>
          <p:grpSpPr>
            <a:xfrm>
              <a:off x="2408969" y="3612663"/>
              <a:ext cx="1237821" cy="177133"/>
              <a:chOff x="5449025" y="3078350"/>
              <a:chExt cx="1919400" cy="274200"/>
            </a:xfrm>
          </p:grpSpPr>
          <p:sp>
            <p:nvSpPr>
              <p:cNvPr id="3820" name="Google Shape;382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42"/>
            <p:cNvGrpSpPr/>
            <p:nvPr/>
          </p:nvGrpSpPr>
          <p:grpSpPr>
            <a:xfrm rot="5400000">
              <a:off x="2586094" y="3435538"/>
              <a:ext cx="1237821" cy="177133"/>
              <a:chOff x="5449025" y="3078350"/>
              <a:chExt cx="1919400" cy="274200"/>
            </a:xfrm>
          </p:grpSpPr>
          <p:sp>
            <p:nvSpPr>
              <p:cNvPr id="3828" name="Google Shape;382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2"/>
            <p:cNvGrpSpPr/>
            <p:nvPr/>
          </p:nvGrpSpPr>
          <p:grpSpPr>
            <a:xfrm rot="5400000">
              <a:off x="2408969" y="3435538"/>
              <a:ext cx="1237821" cy="177133"/>
              <a:chOff x="5449025" y="3078350"/>
              <a:chExt cx="1919400" cy="274200"/>
            </a:xfrm>
          </p:grpSpPr>
          <p:sp>
            <p:nvSpPr>
              <p:cNvPr id="3836" name="Google Shape;383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42"/>
            <p:cNvGrpSpPr/>
            <p:nvPr/>
          </p:nvGrpSpPr>
          <p:grpSpPr>
            <a:xfrm rot="5400000">
              <a:off x="2231844" y="3435538"/>
              <a:ext cx="1237821" cy="177133"/>
              <a:chOff x="5449025" y="3078350"/>
              <a:chExt cx="1919400" cy="274200"/>
            </a:xfrm>
          </p:grpSpPr>
          <p:sp>
            <p:nvSpPr>
              <p:cNvPr id="3844" name="Google Shape;384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42"/>
            <p:cNvGrpSpPr/>
            <p:nvPr/>
          </p:nvGrpSpPr>
          <p:grpSpPr>
            <a:xfrm>
              <a:off x="2408969" y="3081288"/>
              <a:ext cx="1237821" cy="177133"/>
              <a:chOff x="5449025" y="3078350"/>
              <a:chExt cx="1919400" cy="274200"/>
            </a:xfrm>
          </p:grpSpPr>
          <p:sp>
            <p:nvSpPr>
              <p:cNvPr id="3852" name="Google Shape;385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42"/>
            <p:cNvGrpSpPr/>
            <p:nvPr/>
          </p:nvGrpSpPr>
          <p:grpSpPr>
            <a:xfrm>
              <a:off x="2408969" y="2902913"/>
              <a:ext cx="1237821" cy="177133"/>
              <a:chOff x="5449025" y="3078350"/>
              <a:chExt cx="1919400" cy="274200"/>
            </a:xfrm>
          </p:grpSpPr>
          <p:sp>
            <p:nvSpPr>
              <p:cNvPr id="3860" name="Google Shape;386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7" name="Google Shape;3867;p42"/>
            <p:cNvGrpSpPr/>
            <p:nvPr/>
          </p:nvGrpSpPr>
          <p:grpSpPr>
            <a:xfrm>
              <a:off x="2408969" y="3789788"/>
              <a:ext cx="1237821" cy="177133"/>
              <a:chOff x="5449025" y="3078350"/>
              <a:chExt cx="1919400" cy="274200"/>
            </a:xfrm>
          </p:grpSpPr>
          <p:sp>
            <p:nvSpPr>
              <p:cNvPr id="3868" name="Google Shape;386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42"/>
            <p:cNvGrpSpPr/>
            <p:nvPr/>
          </p:nvGrpSpPr>
          <p:grpSpPr>
            <a:xfrm>
              <a:off x="2408969" y="3966913"/>
              <a:ext cx="1237821" cy="177133"/>
              <a:chOff x="5449025" y="3078350"/>
              <a:chExt cx="1919400" cy="274200"/>
            </a:xfrm>
          </p:grpSpPr>
          <p:sp>
            <p:nvSpPr>
              <p:cNvPr id="3876" name="Google Shape;387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42"/>
            <p:cNvGrpSpPr/>
            <p:nvPr/>
          </p:nvGrpSpPr>
          <p:grpSpPr>
            <a:xfrm>
              <a:off x="2585493" y="3080102"/>
              <a:ext cx="176700" cy="177000"/>
              <a:chOff x="3832268" y="4133839"/>
              <a:chExt cx="176700" cy="177000"/>
            </a:xfrm>
          </p:grpSpPr>
          <p:sp>
            <p:nvSpPr>
              <p:cNvPr id="3884" name="Google Shape;388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42"/>
            <p:cNvGrpSpPr/>
            <p:nvPr/>
          </p:nvGrpSpPr>
          <p:grpSpPr>
            <a:xfrm>
              <a:off x="2939530" y="3080102"/>
              <a:ext cx="176700" cy="177000"/>
              <a:chOff x="3832268" y="4133839"/>
              <a:chExt cx="176700" cy="177000"/>
            </a:xfrm>
          </p:grpSpPr>
          <p:sp>
            <p:nvSpPr>
              <p:cNvPr id="3887" name="Google Shape;388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42"/>
            <p:cNvGrpSpPr/>
            <p:nvPr/>
          </p:nvGrpSpPr>
          <p:grpSpPr>
            <a:xfrm>
              <a:off x="3293793" y="3080102"/>
              <a:ext cx="176700" cy="177000"/>
              <a:chOff x="3832268" y="4133839"/>
              <a:chExt cx="176700" cy="177000"/>
            </a:xfrm>
          </p:grpSpPr>
          <p:sp>
            <p:nvSpPr>
              <p:cNvPr id="3890" name="Google Shape;389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42"/>
            <p:cNvGrpSpPr/>
            <p:nvPr/>
          </p:nvGrpSpPr>
          <p:grpSpPr>
            <a:xfrm>
              <a:off x="2585493" y="3435602"/>
              <a:ext cx="176700" cy="177000"/>
              <a:chOff x="3832268" y="4133839"/>
              <a:chExt cx="176700" cy="177000"/>
            </a:xfrm>
          </p:grpSpPr>
          <p:sp>
            <p:nvSpPr>
              <p:cNvPr id="3893" name="Google Shape;389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42"/>
            <p:cNvGrpSpPr/>
            <p:nvPr/>
          </p:nvGrpSpPr>
          <p:grpSpPr>
            <a:xfrm>
              <a:off x="2939518" y="3434939"/>
              <a:ext cx="176700" cy="177000"/>
              <a:chOff x="3832268" y="4133839"/>
              <a:chExt cx="176700" cy="177000"/>
            </a:xfrm>
          </p:grpSpPr>
          <p:sp>
            <p:nvSpPr>
              <p:cNvPr id="3896" name="Google Shape;3896;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8" name="Google Shape;3898;p42"/>
            <p:cNvGrpSpPr/>
            <p:nvPr/>
          </p:nvGrpSpPr>
          <p:grpSpPr>
            <a:xfrm>
              <a:off x="3293568" y="3434939"/>
              <a:ext cx="176700" cy="177000"/>
              <a:chOff x="3832268" y="4133839"/>
              <a:chExt cx="176700" cy="177000"/>
            </a:xfrm>
          </p:grpSpPr>
          <p:sp>
            <p:nvSpPr>
              <p:cNvPr id="3899" name="Google Shape;3899;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42"/>
            <p:cNvGrpSpPr/>
            <p:nvPr/>
          </p:nvGrpSpPr>
          <p:grpSpPr>
            <a:xfrm>
              <a:off x="3293793" y="3790514"/>
              <a:ext cx="176700" cy="177000"/>
              <a:chOff x="3832268" y="4133839"/>
              <a:chExt cx="176700" cy="177000"/>
            </a:xfrm>
          </p:grpSpPr>
          <p:sp>
            <p:nvSpPr>
              <p:cNvPr id="3902" name="Google Shape;390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42"/>
            <p:cNvGrpSpPr/>
            <p:nvPr/>
          </p:nvGrpSpPr>
          <p:grpSpPr>
            <a:xfrm>
              <a:off x="2939518" y="3789789"/>
              <a:ext cx="176700" cy="177000"/>
              <a:chOff x="3832268" y="4133839"/>
              <a:chExt cx="176700" cy="177000"/>
            </a:xfrm>
          </p:grpSpPr>
          <p:sp>
            <p:nvSpPr>
              <p:cNvPr id="3905" name="Google Shape;390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42"/>
            <p:cNvGrpSpPr/>
            <p:nvPr/>
          </p:nvGrpSpPr>
          <p:grpSpPr>
            <a:xfrm>
              <a:off x="2585268" y="3789864"/>
              <a:ext cx="176700" cy="177000"/>
              <a:chOff x="3832268" y="4133839"/>
              <a:chExt cx="176700" cy="177000"/>
            </a:xfrm>
          </p:grpSpPr>
          <p:sp>
            <p:nvSpPr>
              <p:cNvPr id="3908" name="Google Shape;390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0" name="Google Shape;3910;p42"/>
          <p:cNvGrpSpPr/>
          <p:nvPr/>
        </p:nvGrpSpPr>
        <p:grpSpPr>
          <a:xfrm>
            <a:off x="3989093" y="-109749"/>
            <a:ext cx="3537517" cy="2480032"/>
            <a:chOff x="3989093" y="-109749"/>
            <a:chExt cx="3537517" cy="2480032"/>
          </a:xfrm>
        </p:grpSpPr>
        <p:grpSp>
          <p:nvGrpSpPr>
            <p:cNvPr id="3911" name="Google Shape;3911;p42"/>
            <p:cNvGrpSpPr/>
            <p:nvPr/>
          </p:nvGrpSpPr>
          <p:grpSpPr>
            <a:xfrm>
              <a:off x="3989093" y="-109749"/>
              <a:ext cx="3537517" cy="2480032"/>
              <a:chOff x="2106868" y="2103489"/>
              <a:chExt cx="3537517" cy="2480032"/>
            </a:xfrm>
          </p:grpSpPr>
          <p:grpSp>
            <p:nvGrpSpPr>
              <p:cNvPr id="3912" name="Google Shape;3912;p42"/>
              <p:cNvGrpSpPr/>
              <p:nvPr/>
            </p:nvGrpSpPr>
            <p:grpSpPr>
              <a:xfrm>
                <a:off x="2106980" y="2103489"/>
                <a:ext cx="3537292" cy="1239932"/>
                <a:chOff x="4053293" y="687139"/>
                <a:chExt cx="3537292" cy="1239932"/>
              </a:xfrm>
            </p:grpSpPr>
            <p:grpSp>
              <p:nvGrpSpPr>
                <p:cNvPr id="3913" name="Google Shape;3913;p42"/>
                <p:cNvGrpSpPr/>
                <p:nvPr/>
              </p:nvGrpSpPr>
              <p:grpSpPr>
                <a:xfrm>
                  <a:off x="4053293" y="687139"/>
                  <a:ext cx="1768767" cy="1239932"/>
                  <a:chOff x="5448325" y="1433150"/>
                  <a:chExt cx="2742700" cy="1919400"/>
                </a:xfrm>
              </p:grpSpPr>
              <p:sp>
                <p:nvSpPr>
                  <p:cNvPr id="3914" name="Google Shape;3914;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2"/>
                <p:cNvGrpSpPr/>
                <p:nvPr/>
              </p:nvGrpSpPr>
              <p:grpSpPr>
                <a:xfrm>
                  <a:off x="5821818" y="687139"/>
                  <a:ext cx="1768767" cy="1239932"/>
                  <a:chOff x="5448325" y="1433150"/>
                  <a:chExt cx="2742700" cy="1919400"/>
                </a:xfrm>
              </p:grpSpPr>
              <p:sp>
                <p:nvSpPr>
                  <p:cNvPr id="3985" name="Google Shape;3985;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5" name="Google Shape;4055;p42"/>
              <p:cNvGrpSpPr/>
              <p:nvPr/>
            </p:nvGrpSpPr>
            <p:grpSpPr>
              <a:xfrm>
                <a:off x="2106868" y="3343589"/>
                <a:ext cx="3537517" cy="1239932"/>
                <a:chOff x="2636768" y="3167689"/>
                <a:chExt cx="3537517" cy="1239932"/>
              </a:xfrm>
            </p:grpSpPr>
            <p:grpSp>
              <p:nvGrpSpPr>
                <p:cNvPr id="4056" name="Google Shape;4056;p42"/>
                <p:cNvGrpSpPr/>
                <p:nvPr/>
              </p:nvGrpSpPr>
              <p:grpSpPr>
                <a:xfrm>
                  <a:off x="2636768" y="3167689"/>
                  <a:ext cx="1768767" cy="1239932"/>
                  <a:chOff x="5448325" y="1433150"/>
                  <a:chExt cx="2742700" cy="1919400"/>
                </a:xfrm>
              </p:grpSpPr>
              <p:sp>
                <p:nvSpPr>
                  <p:cNvPr id="4057" name="Google Shape;405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42"/>
                <p:cNvGrpSpPr/>
                <p:nvPr/>
              </p:nvGrpSpPr>
              <p:grpSpPr>
                <a:xfrm>
                  <a:off x="4405518" y="3167689"/>
                  <a:ext cx="1768767" cy="1239932"/>
                  <a:chOff x="5448325" y="1433150"/>
                  <a:chExt cx="2742700" cy="1919400"/>
                </a:xfrm>
              </p:grpSpPr>
              <p:sp>
                <p:nvSpPr>
                  <p:cNvPr id="4128" name="Google Shape;412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98" name="Google Shape;4198;p42"/>
            <p:cNvGrpSpPr/>
            <p:nvPr/>
          </p:nvGrpSpPr>
          <p:grpSpPr>
            <a:xfrm>
              <a:off x="5055357" y="596088"/>
              <a:ext cx="1237821" cy="1241000"/>
              <a:chOff x="2408969" y="2902913"/>
              <a:chExt cx="1237821" cy="1241000"/>
            </a:xfrm>
          </p:grpSpPr>
          <p:grpSp>
            <p:nvGrpSpPr>
              <p:cNvPr id="4199" name="Google Shape;4199;p42"/>
              <p:cNvGrpSpPr/>
              <p:nvPr/>
            </p:nvGrpSpPr>
            <p:grpSpPr>
              <a:xfrm>
                <a:off x="2408969" y="3258413"/>
                <a:ext cx="1237821" cy="177133"/>
                <a:chOff x="5449025" y="3078350"/>
                <a:chExt cx="1919400" cy="274200"/>
              </a:xfrm>
            </p:grpSpPr>
            <p:sp>
              <p:nvSpPr>
                <p:cNvPr id="4200" name="Google Shape;420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7" name="Google Shape;4207;p42"/>
              <p:cNvSpPr/>
              <p:nvPr/>
            </p:nvSpPr>
            <p:spPr>
              <a:xfrm>
                <a:off x="240896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2"/>
              <p:cNvSpPr/>
              <p:nvPr/>
            </p:nvSpPr>
            <p:spPr>
              <a:xfrm>
                <a:off x="2585801"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2"/>
              <p:cNvSpPr/>
              <p:nvPr/>
            </p:nvSpPr>
            <p:spPr>
              <a:xfrm>
                <a:off x="2762632"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2"/>
              <p:cNvSpPr/>
              <p:nvPr/>
            </p:nvSpPr>
            <p:spPr>
              <a:xfrm>
                <a:off x="2939464"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2"/>
              <p:cNvSpPr/>
              <p:nvPr/>
            </p:nvSpPr>
            <p:spPr>
              <a:xfrm>
                <a:off x="3116295"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2"/>
              <p:cNvSpPr/>
              <p:nvPr/>
            </p:nvSpPr>
            <p:spPr>
              <a:xfrm>
                <a:off x="3293127"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2"/>
              <p:cNvSpPr/>
              <p:nvPr/>
            </p:nvSpPr>
            <p:spPr>
              <a:xfrm>
                <a:off x="346995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4" name="Google Shape;4214;p42"/>
              <p:cNvGrpSpPr/>
              <p:nvPr/>
            </p:nvGrpSpPr>
            <p:grpSpPr>
              <a:xfrm>
                <a:off x="2408969" y="3612663"/>
                <a:ext cx="1237821" cy="177133"/>
                <a:chOff x="5449025" y="3078350"/>
                <a:chExt cx="1919400" cy="274200"/>
              </a:xfrm>
            </p:grpSpPr>
            <p:sp>
              <p:nvSpPr>
                <p:cNvPr id="4215" name="Google Shape;4215;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42"/>
              <p:cNvGrpSpPr/>
              <p:nvPr/>
            </p:nvGrpSpPr>
            <p:grpSpPr>
              <a:xfrm rot="5400000">
                <a:off x="2408969" y="3435538"/>
                <a:ext cx="1237821" cy="177133"/>
                <a:chOff x="5449025" y="3078350"/>
                <a:chExt cx="1919400" cy="274200"/>
              </a:xfrm>
            </p:grpSpPr>
            <p:sp>
              <p:nvSpPr>
                <p:cNvPr id="4223" name="Google Shape;422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0" name="Google Shape;4230;p42"/>
              <p:cNvSpPr/>
              <p:nvPr/>
            </p:nvSpPr>
            <p:spPr>
              <a:xfrm>
                <a:off x="240896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42"/>
              <p:cNvSpPr/>
              <p:nvPr/>
            </p:nvSpPr>
            <p:spPr>
              <a:xfrm>
                <a:off x="2585801"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2"/>
              <p:cNvSpPr/>
              <p:nvPr/>
            </p:nvSpPr>
            <p:spPr>
              <a:xfrm>
                <a:off x="2939464"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2"/>
              <p:cNvSpPr/>
              <p:nvPr/>
            </p:nvSpPr>
            <p:spPr>
              <a:xfrm>
                <a:off x="3293127"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2"/>
              <p:cNvSpPr/>
              <p:nvPr/>
            </p:nvSpPr>
            <p:spPr>
              <a:xfrm>
                <a:off x="346995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2"/>
              <p:cNvSpPr/>
              <p:nvPr/>
            </p:nvSpPr>
            <p:spPr>
              <a:xfrm>
                <a:off x="240896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2"/>
              <p:cNvSpPr/>
              <p:nvPr/>
            </p:nvSpPr>
            <p:spPr>
              <a:xfrm>
                <a:off x="2585801"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2"/>
              <p:cNvSpPr/>
              <p:nvPr/>
            </p:nvSpPr>
            <p:spPr>
              <a:xfrm>
                <a:off x="2939464"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2"/>
              <p:cNvSpPr/>
              <p:nvPr/>
            </p:nvSpPr>
            <p:spPr>
              <a:xfrm>
                <a:off x="3293127"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2"/>
              <p:cNvSpPr/>
              <p:nvPr/>
            </p:nvSpPr>
            <p:spPr>
              <a:xfrm>
                <a:off x="346995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2"/>
              <p:cNvSpPr/>
              <p:nvPr/>
            </p:nvSpPr>
            <p:spPr>
              <a:xfrm>
                <a:off x="240896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2"/>
              <p:cNvSpPr/>
              <p:nvPr/>
            </p:nvSpPr>
            <p:spPr>
              <a:xfrm>
                <a:off x="2585801"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2"/>
              <p:cNvSpPr/>
              <p:nvPr/>
            </p:nvSpPr>
            <p:spPr>
              <a:xfrm>
                <a:off x="2939464"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2"/>
              <p:cNvSpPr/>
              <p:nvPr/>
            </p:nvSpPr>
            <p:spPr>
              <a:xfrm>
                <a:off x="3293127"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2"/>
              <p:cNvSpPr/>
              <p:nvPr/>
            </p:nvSpPr>
            <p:spPr>
              <a:xfrm>
                <a:off x="346995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2"/>
              <p:cNvSpPr/>
              <p:nvPr/>
            </p:nvSpPr>
            <p:spPr>
              <a:xfrm>
                <a:off x="240896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42"/>
              <p:cNvSpPr/>
              <p:nvPr/>
            </p:nvSpPr>
            <p:spPr>
              <a:xfrm>
                <a:off x="2585801"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2"/>
              <p:cNvSpPr/>
              <p:nvPr/>
            </p:nvSpPr>
            <p:spPr>
              <a:xfrm>
                <a:off x="2762632" y="39669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2"/>
              <p:cNvSpPr/>
              <p:nvPr/>
            </p:nvSpPr>
            <p:spPr>
              <a:xfrm>
                <a:off x="2939464"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2"/>
              <p:cNvSpPr/>
              <p:nvPr/>
            </p:nvSpPr>
            <p:spPr>
              <a:xfrm>
                <a:off x="3293127"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42"/>
              <p:cNvSpPr/>
              <p:nvPr/>
            </p:nvSpPr>
            <p:spPr>
              <a:xfrm>
                <a:off x="346995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42"/>
              <p:cNvGrpSpPr/>
              <p:nvPr/>
            </p:nvGrpSpPr>
            <p:grpSpPr>
              <a:xfrm>
                <a:off x="2585493" y="3080102"/>
                <a:ext cx="176700" cy="177000"/>
                <a:chOff x="3832268" y="4133839"/>
                <a:chExt cx="176700" cy="177000"/>
              </a:xfrm>
            </p:grpSpPr>
            <p:sp>
              <p:nvSpPr>
                <p:cNvPr id="4252" name="Google Shape;425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42"/>
              <p:cNvGrpSpPr/>
              <p:nvPr/>
            </p:nvGrpSpPr>
            <p:grpSpPr>
              <a:xfrm>
                <a:off x="2939530" y="3080102"/>
                <a:ext cx="176700" cy="177000"/>
                <a:chOff x="3832268" y="4133839"/>
                <a:chExt cx="176700" cy="177000"/>
              </a:xfrm>
            </p:grpSpPr>
            <p:sp>
              <p:nvSpPr>
                <p:cNvPr id="4255" name="Google Shape;425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42"/>
              <p:cNvGrpSpPr/>
              <p:nvPr/>
            </p:nvGrpSpPr>
            <p:grpSpPr>
              <a:xfrm>
                <a:off x="3293793" y="3080102"/>
                <a:ext cx="176700" cy="177000"/>
                <a:chOff x="3832268" y="4133839"/>
                <a:chExt cx="176700" cy="177000"/>
              </a:xfrm>
            </p:grpSpPr>
            <p:sp>
              <p:nvSpPr>
                <p:cNvPr id="4258" name="Google Shape;425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42"/>
              <p:cNvGrpSpPr/>
              <p:nvPr/>
            </p:nvGrpSpPr>
            <p:grpSpPr>
              <a:xfrm>
                <a:off x="2585493" y="3435602"/>
                <a:ext cx="176700" cy="177000"/>
                <a:chOff x="3832268" y="4133839"/>
                <a:chExt cx="176700" cy="177000"/>
              </a:xfrm>
            </p:grpSpPr>
            <p:sp>
              <p:nvSpPr>
                <p:cNvPr id="4261" name="Google Shape;426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42"/>
              <p:cNvGrpSpPr/>
              <p:nvPr/>
            </p:nvGrpSpPr>
            <p:grpSpPr>
              <a:xfrm>
                <a:off x="2939518" y="3434939"/>
                <a:ext cx="176700" cy="177000"/>
                <a:chOff x="3832268" y="4133839"/>
                <a:chExt cx="176700" cy="177000"/>
              </a:xfrm>
            </p:grpSpPr>
            <p:sp>
              <p:nvSpPr>
                <p:cNvPr id="4264" name="Google Shape;426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42"/>
              <p:cNvGrpSpPr/>
              <p:nvPr/>
            </p:nvGrpSpPr>
            <p:grpSpPr>
              <a:xfrm>
                <a:off x="3293568" y="3434939"/>
                <a:ext cx="176700" cy="177000"/>
                <a:chOff x="3832268" y="4133839"/>
                <a:chExt cx="176700" cy="177000"/>
              </a:xfrm>
            </p:grpSpPr>
            <p:sp>
              <p:nvSpPr>
                <p:cNvPr id="4267" name="Google Shape;426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42"/>
              <p:cNvGrpSpPr/>
              <p:nvPr/>
            </p:nvGrpSpPr>
            <p:grpSpPr>
              <a:xfrm>
                <a:off x="3293793" y="3790514"/>
                <a:ext cx="176700" cy="177000"/>
                <a:chOff x="3832268" y="4133839"/>
                <a:chExt cx="176700" cy="177000"/>
              </a:xfrm>
            </p:grpSpPr>
            <p:sp>
              <p:nvSpPr>
                <p:cNvPr id="4270" name="Google Shape;427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42"/>
              <p:cNvGrpSpPr/>
              <p:nvPr/>
            </p:nvGrpSpPr>
            <p:grpSpPr>
              <a:xfrm>
                <a:off x="2939518" y="3789789"/>
                <a:ext cx="176700" cy="177000"/>
                <a:chOff x="3832268" y="4133839"/>
                <a:chExt cx="176700" cy="177000"/>
              </a:xfrm>
            </p:grpSpPr>
            <p:sp>
              <p:nvSpPr>
                <p:cNvPr id="4273" name="Google Shape;427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5" name="Google Shape;4275;p42"/>
              <p:cNvSpPr/>
              <p:nvPr/>
            </p:nvSpPr>
            <p:spPr>
              <a:xfrm>
                <a:off x="2585268" y="37898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2"/>
              <p:cNvSpPr/>
              <p:nvPr/>
            </p:nvSpPr>
            <p:spPr>
              <a:xfrm>
                <a:off x="2631625" y="3836363"/>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7" name="Google Shape;4277;p42"/>
              <p:cNvGrpSpPr/>
              <p:nvPr/>
            </p:nvGrpSpPr>
            <p:grpSpPr>
              <a:xfrm rot="5400000">
                <a:off x="2232132" y="3434876"/>
                <a:ext cx="1237821" cy="177133"/>
                <a:chOff x="5449025" y="3078350"/>
                <a:chExt cx="1919400" cy="274200"/>
              </a:xfrm>
            </p:grpSpPr>
            <p:sp>
              <p:nvSpPr>
                <p:cNvPr id="4278" name="Google Shape;427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42"/>
              <p:cNvGrpSpPr/>
              <p:nvPr/>
            </p:nvGrpSpPr>
            <p:grpSpPr>
              <a:xfrm rot="5400000">
                <a:off x="2585794" y="3435538"/>
                <a:ext cx="1237821" cy="177133"/>
                <a:chOff x="5449025" y="3078350"/>
                <a:chExt cx="1919400" cy="274200"/>
              </a:xfrm>
            </p:grpSpPr>
            <p:sp>
              <p:nvSpPr>
                <p:cNvPr id="4286" name="Google Shape;4286;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93" name="Google Shape;4293;p42"/>
          <p:cNvGrpSpPr/>
          <p:nvPr/>
        </p:nvGrpSpPr>
        <p:grpSpPr>
          <a:xfrm>
            <a:off x="6210195" y="3715103"/>
            <a:ext cx="530946" cy="520706"/>
            <a:chOff x="5996725" y="610550"/>
            <a:chExt cx="823300" cy="822600"/>
          </a:xfrm>
        </p:grpSpPr>
        <p:sp>
          <p:nvSpPr>
            <p:cNvPr id="4294" name="Google Shape;4294;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42"/>
          <p:cNvGrpSpPr/>
          <p:nvPr/>
        </p:nvGrpSpPr>
        <p:grpSpPr>
          <a:xfrm>
            <a:off x="5962045" y="2909503"/>
            <a:ext cx="177283" cy="520706"/>
            <a:chOff x="6545125" y="610550"/>
            <a:chExt cx="274900" cy="822600"/>
          </a:xfrm>
        </p:grpSpPr>
        <p:sp>
          <p:nvSpPr>
            <p:cNvPr id="4304" name="Google Shape;430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42"/>
          <p:cNvGrpSpPr/>
          <p:nvPr/>
        </p:nvGrpSpPr>
        <p:grpSpPr>
          <a:xfrm>
            <a:off x="1524957" y="3211840"/>
            <a:ext cx="1768767" cy="1735686"/>
            <a:chOff x="5448325" y="610550"/>
            <a:chExt cx="2742700" cy="2742000"/>
          </a:xfrm>
        </p:grpSpPr>
        <p:sp>
          <p:nvSpPr>
            <p:cNvPr id="4308" name="Google Shape;4308;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411"/>
        <p:cNvGrpSpPr/>
        <p:nvPr/>
      </p:nvGrpSpPr>
      <p:grpSpPr>
        <a:xfrm>
          <a:off x="0" y="0"/>
          <a:ext cx="0" cy="0"/>
          <a:chOff x="0" y="0"/>
          <a:chExt cx="0" cy="0"/>
        </a:xfrm>
      </p:grpSpPr>
      <p:grpSp>
        <p:nvGrpSpPr>
          <p:cNvPr id="4412" name="Google Shape;4412;p43"/>
          <p:cNvGrpSpPr/>
          <p:nvPr/>
        </p:nvGrpSpPr>
        <p:grpSpPr>
          <a:xfrm>
            <a:off x="2846400" y="1066273"/>
            <a:ext cx="3542649" cy="3010964"/>
            <a:chOff x="495951" y="152400"/>
            <a:chExt cx="3542649" cy="3010964"/>
          </a:xfrm>
        </p:grpSpPr>
        <p:grpSp>
          <p:nvGrpSpPr>
            <p:cNvPr id="4413" name="Google Shape;4413;p43"/>
            <p:cNvGrpSpPr/>
            <p:nvPr/>
          </p:nvGrpSpPr>
          <p:grpSpPr>
            <a:xfrm>
              <a:off x="495951" y="152400"/>
              <a:ext cx="3542649" cy="3010964"/>
              <a:chOff x="572151" y="1027636"/>
              <a:chExt cx="3542649" cy="3010964"/>
            </a:xfrm>
          </p:grpSpPr>
          <p:grpSp>
            <p:nvGrpSpPr>
              <p:cNvPr id="4414" name="Google Shape;4414;p43"/>
              <p:cNvGrpSpPr/>
              <p:nvPr/>
            </p:nvGrpSpPr>
            <p:grpSpPr>
              <a:xfrm>
                <a:off x="572151" y="1027636"/>
                <a:ext cx="3542649" cy="3010964"/>
                <a:chOff x="698254" y="1117901"/>
                <a:chExt cx="3542649" cy="3010964"/>
              </a:xfrm>
            </p:grpSpPr>
            <p:grpSp>
              <p:nvGrpSpPr>
                <p:cNvPr id="4415" name="Google Shape;4415;p43"/>
                <p:cNvGrpSpPr/>
                <p:nvPr/>
              </p:nvGrpSpPr>
              <p:grpSpPr>
                <a:xfrm>
                  <a:off x="700818" y="1117901"/>
                  <a:ext cx="3537517" cy="2480032"/>
                  <a:chOff x="2106868" y="2103489"/>
                  <a:chExt cx="3537517" cy="2480032"/>
                </a:xfrm>
              </p:grpSpPr>
              <p:grpSp>
                <p:nvGrpSpPr>
                  <p:cNvPr id="4416" name="Google Shape;4416;p43"/>
                  <p:cNvGrpSpPr/>
                  <p:nvPr/>
                </p:nvGrpSpPr>
                <p:grpSpPr>
                  <a:xfrm>
                    <a:off x="2106980" y="2103489"/>
                    <a:ext cx="3537292" cy="1239932"/>
                    <a:chOff x="4053293" y="687139"/>
                    <a:chExt cx="3537292" cy="1239932"/>
                  </a:xfrm>
                </p:grpSpPr>
                <p:grpSp>
                  <p:nvGrpSpPr>
                    <p:cNvPr id="4417" name="Google Shape;4417;p43"/>
                    <p:cNvGrpSpPr/>
                    <p:nvPr/>
                  </p:nvGrpSpPr>
                  <p:grpSpPr>
                    <a:xfrm>
                      <a:off x="4053293" y="687139"/>
                      <a:ext cx="1768767" cy="1239932"/>
                      <a:chOff x="5448325" y="1433150"/>
                      <a:chExt cx="2742700" cy="1919400"/>
                    </a:xfrm>
                  </p:grpSpPr>
                  <p:sp>
                    <p:nvSpPr>
                      <p:cNvPr id="4418" name="Google Shape;4418;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43"/>
                    <p:cNvGrpSpPr/>
                    <p:nvPr/>
                  </p:nvGrpSpPr>
                  <p:grpSpPr>
                    <a:xfrm>
                      <a:off x="5821818" y="687139"/>
                      <a:ext cx="1768767" cy="1239932"/>
                      <a:chOff x="5448325" y="1433150"/>
                      <a:chExt cx="2742700" cy="1919400"/>
                    </a:xfrm>
                  </p:grpSpPr>
                  <p:sp>
                    <p:nvSpPr>
                      <p:cNvPr id="4489" name="Google Shape;4489;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9" name="Google Shape;4559;p43"/>
                  <p:cNvGrpSpPr/>
                  <p:nvPr/>
                </p:nvGrpSpPr>
                <p:grpSpPr>
                  <a:xfrm>
                    <a:off x="2106868" y="3343589"/>
                    <a:ext cx="3537517" cy="1239932"/>
                    <a:chOff x="2636768" y="3167689"/>
                    <a:chExt cx="3537517" cy="1239932"/>
                  </a:xfrm>
                </p:grpSpPr>
                <p:grpSp>
                  <p:nvGrpSpPr>
                    <p:cNvPr id="4560" name="Google Shape;4560;p43"/>
                    <p:cNvGrpSpPr/>
                    <p:nvPr/>
                  </p:nvGrpSpPr>
                  <p:grpSpPr>
                    <a:xfrm>
                      <a:off x="2636768" y="3167689"/>
                      <a:ext cx="1768767" cy="1239932"/>
                      <a:chOff x="5448325" y="1433150"/>
                      <a:chExt cx="2742700" cy="1919400"/>
                    </a:xfrm>
                  </p:grpSpPr>
                  <p:sp>
                    <p:nvSpPr>
                      <p:cNvPr id="4561" name="Google Shape;4561;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3"/>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3"/>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3"/>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43"/>
                    <p:cNvGrpSpPr/>
                    <p:nvPr/>
                  </p:nvGrpSpPr>
                  <p:grpSpPr>
                    <a:xfrm>
                      <a:off x="4405518" y="3167689"/>
                      <a:ext cx="1768767" cy="1239932"/>
                      <a:chOff x="5448325" y="1433150"/>
                      <a:chExt cx="2742700" cy="1919400"/>
                    </a:xfrm>
                  </p:grpSpPr>
                  <p:sp>
                    <p:nvSpPr>
                      <p:cNvPr id="4632" name="Google Shape;4632;p43"/>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3"/>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02" name="Google Shape;4702;p43"/>
                <p:cNvSpPr/>
                <p:nvPr/>
              </p:nvSpPr>
              <p:spPr>
                <a:xfrm rot="5400000">
                  <a:off x="4063921"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3"/>
                <p:cNvSpPr/>
                <p:nvPr/>
              </p:nvSpPr>
              <p:spPr>
                <a:xfrm rot="5400000">
                  <a:off x="4063921"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3"/>
                <p:cNvSpPr/>
                <p:nvPr/>
              </p:nvSpPr>
              <p:spPr>
                <a:xfrm rot="5400000">
                  <a:off x="40639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3"/>
                <p:cNvSpPr/>
                <p:nvPr/>
              </p:nvSpPr>
              <p:spPr>
                <a:xfrm rot="5400000">
                  <a:off x="3886787"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3"/>
                <p:cNvSpPr/>
                <p:nvPr/>
              </p:nvSpPr>
              <p:spPr>
                <a:xfrm rot="5400000">
                  <a:off x="3886787"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3"/>
                <p:cNvSpPr/>
                <p:nvPr/>
              </p:nvSpPr>
              <p:spPr>
                <a:xfrm rot="5400000">
                  <a:off x="388678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3"/>
                <p:cNvSpPr/>
                <p:nvPr/>
              </p:nvSpPr>
              <p:spPr>
                <a:xfrm rot="5400000">
                  <a:off x="3709654" y="3597769"/>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3"/>
                <p:cNvSpPr/>
                <p:nvPr/>
              </p:nvSpPr>
              <p:spPr>
                <a:xfrm rot="5400000">
                  <a:off x="3709654" y="377460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3"/>
                <p:cNvSpPr/>
                <p:nvPr/>
              </p:nvSpPr>
              <p:spPr>
                <a:xfrm rot="5400000">
                  <a:off x="370965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3"/>
                <p:cNvSpPr/>
                <p:nvPr/>
              </p:nvSpPr>
              <p:spPr>
                <a:xfrm rot="5400000">
                  <a:off x="353252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3"/>
                <p:cNvSpPr/>
                <p:nvPr/>
              </p:nvSpPr>
              <p:spPr>
                <a:xfrm rot="5400000">
                  <a:off x="353252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3"/>
                <p:cNvSpPr/>
                <p:nvPr/>
              </p:nvSpPr>
              <p:spPr>
                <a:xfrm rot="5400000">
                  <a:off x="353252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3"/>
                <p:cNvSpPr/>
                <p:nvPr/>
              </p:nvSpPr>
              <p:spPr>
                <a:xfrm rot="5400000">
                  <a:off x="3355388"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3"/>
                <p:cNvSpPr/>
                <p:nvPr/>
              </p:nvSpPr>
              <p:spPr>
                <a:xfrm rot="5400000">
                  <a:off x="3355388"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3"/>
                <p:cNvSpPr/>
                <p:nvPr/>
              </p:nvSpPr>
              <p:spPr>
                <a:xfrm rot="5400000">
                  <a:off x="335538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3"/>
                <p:cNvSpPr/>
                <p:nvPr/>
              </p:nvSpPr>
              <p:spPr>
                <a:xfrm rot="5400000">
                  <a:off x="3178255"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3"/>
                <p:cNvSpPr/>
                <p:nvPr/>
              </p:nvSpPr>
              <p:spPr>
                <a:xfrm rot="5400000">
                  <a:off x="3178255"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3"/>
                <p:cNvSpPr/>
                <p:nvPr/>
              </p:nvSpPr>
              <p:spPr>
                <a:xfrm rot="5400000">
                  <a:off x="317825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3"/>
                <p:cNvSpPr/>
                <p:nvPr/>
              </p:nvSpPr>
              <p:spPr>
                <a:xfrm rot="5400000">
                  <a:off x="300112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3"/>
                <p:cNvSpPr/>
                <p:nvPr/>
              </p:nvSpPr>
              <p:spPr>
                <a:xfrm rot="5400000">
                  <a:off x="300112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3"/>
                <p:cNvSpPr/>
                <p:nvPr/>
              </p:nvSpPr>
              <p:spPr>
                <a:xfrm rot="5400000">
                  <a:off x="30011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3"/>
                <p:cNvSpPr/>
                <p:nvPr/>
              </p:nvSpPr>
              <p:spPr>
                <a:xfrm rot="5400000">
                  <a:off x="28239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3"/>
                <p:cNvSpPr/>
                <p:nvPr/>
              </p:nvSpPr>
              <p:spPr>
                <a:xfrm rot="5400000">
                  <a:off x="28239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3"/>
                <p:cNvSpPr/>
                <p:nvPr/>
              </p:nvSpPr>
              <p:spPr>
                <a:xfrm rot="5400000">
                  <a:off x="28239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3"/>
                <p:cNvSpPr/>
                <p:nvPr/>
              </p:nvSpPr>
              <p:spPr>
                <a:xfrm rot="5400000">
                  <a:off x="2646862"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3"/>
                <p:cNvSpPr/>
                <p:nvPr/>
              </p:nvSpPr>
              <p:spPr>
                <a:xfrm rot="5400000">
                  <a:off x="2646862"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3"/>
                <p:cNvSpPr/>
                <p:nvPr/>
              </p:nvSpPr>
              <p:spPr>
                <a:xfrm rot="5400000">
                  <a:off x="2646862"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3"/>
                <p:cNvSpPr/>
                <p:nvPr/>
              </p:nvSpPr>
              <p:spPr>
                <a:xfrm rot="5400000">
                  <a:off x="2469729"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3"/>
                <p:cNvSpPr/>
                <p:nvPr/>
              </p:nvSpPr>
              <p:spPr>
                <a:xfrm rot="5400000">
                  <a:off x="2469729"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3"/>
                <p:cNvSpPr/>
                <p:nvPr/>
              </p:nvSpPr>
              <p:spPr>
                <a:xfrm rot="5400000">
                  <a:off x="2469729"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3"/>
                <p:cNvSpPr/>
                <p:nvPr/>
              </p:nvSpPr>
              <p:spPr>
                <a:xfrm rot="5400000">
                  <a:off x="2292596"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3"/>
                <p:cNvSpPr/>
                <p:nvPr/>
              </p:nvSpPr>
              <p:spPr>
                <a:xfrm rot="5400000">
                  <a:off x="2292596"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3"/>
                <p:cNvSpPr/>
                <p:nvPr/>
              </p:nvSpPr>
              <p:spPr>
                <a:xfrm rot="5400000">
                  <a:off x="2292596"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3"/>
                <p:cNvSpPr/>
                <p:nvPr/>
              </p:nvSpPr>
              <p:spPr>
                <a:xfrm rot="5400000">
                  <a:off x="2115463"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3"/>
                <p:cNvSpPr/>
                <p:nvPr/>
              </p:nvSpPr>
              <p:spPr>
                <a:xfrm rot="5400000">
                  <a:off x="2115463"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3"/>
                <p:cNvSpPr/>
                <p:nvPr/>
              </p:nvSpPr>
              <p:spPr>
                <a:xfrm rot="5400000">
                  <a:off x="2115463"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3"/>
                <p:cNvSpPr/>
                <p:nvPr/>
              </p:nvSpPr>
              <p:spPr>
                <a:xfrm rot="5400000">
                  <a:off x="1938330"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3"/>
                <p:cNvSpPr/>
                <p:nvPr/>
              </p:nvSpPr>
              <p:spPr>
                <a:xfrm rot="5400000">
                  <a:off x="1938330"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3"/>
                <p:cNvSpPr/>
                <p:nvPr/>
              </p:nvSpPr>
              <p:spPr>
                <a:xfrm rot="5400000">
                  <a:off x="1938330"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3"/>
                <p:cNvSpPr/>
                <p:nvPr/>
              </p:nvSpPr>
              <p:spPr>
                <a:xfrm rot="5400000">
                  <a:off x="17611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3"/>
                <p:cNvSpPr/>
                <p:nvPr/>
              </p:nvSpPr>
              <p:spPr>
                <a:xfrm rot="5400000">
                  <a:off x="17611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3"/>
                <p:cNvSpPr/>
                <p:nvPr/>
              </p:nvSpPr>
              <p:spPr>
                <a:xfrm rot="5400000">
                  <a:off x="17611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3"/>
                <p:cNvSpPr/>
                <p:nvPr/>
              </p:nvSpPr>
              <p:spPr>
                <a:xfrm rot="5400000">
                  <a:off x="158407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3"/>
                <p:cNvSpPr/>
                <p:nvPr/>
              </p:nvSpPr>
              <p:spPr>
                <a:xfrm rot="5400000">
                  <a:off x="158407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3"/>
                <p:cNvSpPr/>
                <p:nvPr/>
              </p:nvSpPr>
              <p:spPr>
                <a:xfrm rot="5400000">
                  <a:off x="158407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3"/>
                <p:cNvSpPr/>
                <p:nvPr/>
              </p:nvSpPr>
              <p:spPr>
                <a:xfrm rot="5400000">
                  <a:off x="1406937"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3"/>
                <p:cNvSpPr/>
                <p:nvPr/>
              </p:nvSpPr>
              <p:spPr>
                <a:xfrm rot="5400000">
                  <a:off x="1406937"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3"/>
                <p:cNvSpPr/>
                <p:nvPr/>
              </p:nvSpPr>
              <p:spPr>
                <a:xfrm rot="5400000">
                  <a:off x="140693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3"/>
                <p:cNvSpPr/>
                <p:nvPr/>
              </p:nvSpPr>
              <p:spPr>
                <a:xfrm rot="5400000">
                  <a:off x="1229804"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3"/>
                <p:cNvSpPr/>
                <p:nvPr/>
              </p:nvSpPr>
              <p:spPr>
                <a:xfrm rot="5400000">
                  <a:off x="1229804"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3"/>
                <p:cNvSpPr/>
                <p:nvPr/>
              </p:nvSpPr>
              <p:spPr>
                <a:xfrm rot="5400000">
                  <a:off x="122980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3"/>
                <p:cNvSpPr/>
                <p:nvPr/>
              </p:nvSpPr>
              <p:spPr>
                <a:xfrm rot="5400000">
                  <a:off x="105267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3"/>
                <p:cNvSpPr/>
                <p:nvPr/>
              </p:nvSpPr>
              <p:spPr>
                <a:xfrm rot="5400000">
                  <a:off x="105267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3"/>
                <p:cNvSpPr/>
                <p:nvPr/>
              </p:nvSpPr>
              <p:spPr>
                <a:xfrm rot="5400000">
                  <a:off x="105267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3"/>
                <p:cNvSpPr/>
                <p:nvPr/>
              </p:nvSpPr>
              <p:spPr>
                <a:xfrm rot="5400000">
                  <a:off x="875538"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3"/>
                <p:cNvSpPr/>
                <p:nvPr/>
              </p:nvSpPr>
              <p:spPr>
                <a:xfrm rot="5400000">
                  <a:off x="875538"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3"/>
                <p:cNvSpPr/>
                <p:nvPr/>
              </p:nvSpPr>
              <p:spPr>
                <a:xfrm rot="5400000">
                  <a:off x="87553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3"/>
                <p:cNvSpPr/>
                <p:nvPr/>
              </p:nvSpPr>
              <p:spPr>
                <a:xfrm rot="5400000">
                  <a:off x="698405"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3"/>
                <p:cNvSpPr/>
                <p:nvPr/>
              </p:nvSpPr>
              <p:spPr>
                <a:xfrm rot="5400000">
                  <a:off x="698405"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3"/>
                <p:cNvSpPr/>
                <p:nvPr/>
              </p:nvSpPr>
              <p:spPr>
                <a:xfrm rot="5400000">
                  <a:off x="69840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43"/>
              <p:cNvGrpSpPr/>
              <p:nvPr/>
            </p:nvGrpSpPr>
            <p:grpSpPr>
              <a:xfrm>
                <a:off x="924550" y="1905000"/>
                <a:ext cx="2656850" cy="530815"/>
                <a:chOff x="6250728" y="1276394"/>
                <a:chExt cx="2656850" cy="530815"/>
              </a:xfrm>
            </p:grpSpPr>
            <p:sp>
              <p:nvSpPr>
                <p:cNvPr id="4763" name="Google Shape;4763;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8" name="Google Shape;4808;p43"/>
            <p:cNvGrpSpPr/>
            <p:nvPr/>
          </p:nvGrpSpPr>
          <p:grpSpPr>
            <a:xfrm>
              <a:off x="838200" y="1755185"/>
              <a:ext cx="2656850" cy="530815"/>
              <a:chOff x="6250728" y="1276394"/>
              <a:chExt cx="2656850" cy="530815"/>
            </a:xfrm>
          </p:grpSpPr>
          <p:sp>
            <p:nvSpPr>
              <p:cNvPr id="4809" name="Google Shape;4809;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857"/>
        <p:cNvGrpSpPr/>
        <p:nvPr/>
      </p:nvGrpSpPr>
      <p:grpSpPr>
        <a:xfrm>
          <a:off x="0" y="0"/>
          <a:ext cx="0" cy="0"/>
          <a:chOff x="0" y="0"/>
          <a:chExt cx="0" cy="0"/>
        </a:xfrm>
      </p:grpSpPr>
      <p:grpSp>
        <p:nvGrpSpPr>
          <p:cNvPr id="4858" name="Google Shape;4858;p44"/>
          <p:cNvGrpSpPr/>
          <p:nvPr/>
        </p:nvGrpSpPr>
        <p:grpSpPr>
          <a:xfrm>
            <a:off x="1435568" y="727921"/>
            <a:ext cx="6756197" cy="3687658"/>
            <a:chOff x="-332755" y="1294130"/>
            <a:chExt cx="6482630" cy="2928340"/>
          </a:xfrm>
        </p:grpSpPr>
        <p:sp>
          <p:nvSpPr>
            <p:cNvPr id="4859" name="Google Shape;4859;p44"/>
            <p:cNvSpPr/>
            <p:nvPr/>
          </p:nvSpPr>
          <p:spPr>
            <a:xfrm>
              <a:off x="-332755" y="168066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4"/>
            <p:cNvSpPr/>
            <p:nvPr/>
          </p:nvSpPr>
          <p:spPr>
            <a:xfrm>
              <a:off x="3733633" y="3384270"/>
              <a:ext cx="437100" cy="8382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4"/>
            <p:cNvSpPr/>
            <p:nvPr/>
          </p:nvSpPr>
          <p:spPr>
            <a:xfrm>
              <a:off x="5144069" y="2646659"/>
              <a:ext cx="552600" cy="3858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4"/>
            <p:cNvSpPr/>
            <p:nvPr/>
          </p:nvSpPr>
          <p:spPr>
            <a:xfrm>
              <a:off x="2218270" y="2261663"/>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4"/>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4"/>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4865" name="Google Shape;4865;p44"/>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4866" name="Google Shape;4866;p44"/>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4867" name="Google Shape;4867;p44"/>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4868" name="Google Shape;4868;p44"/>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4869" name="Google Shape;4869;p44"/>
            <p:cNvCxnSpPr>
              <a:endCxn id="4863"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4870" name="Google Shape;4870;p44"/>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4871" name="Google Shape;4871;p44"/>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4872" name="Google Shape;4872;p44"/>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4873" name="Google Shape;4873;p44"/>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1x1 Same</a:t>
              </a:r>
              <a:endParaRPr sz="900" i="1">
                <a:latin typeface="Consolas"/>
                <a:ea typeface="Consolas"/>
                <a:cs typeface="Consolas"/>
                <a:sym typeface="Consolas"/>
              </a:endParaRPr>
            </a:p>
          </p:txBody>
        </p:sp>
        <p:sp>
          <p:nvSpPr>
            <p:cNvPr id="4874" name="Google Shape;4874;p44"/>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3x3 Same</a:t>
              </a:r>
              <a:endParaRPr sz="900" i="1">
                <a:latin typeface="Consolas"/>
                <a:ea typeface="Consolas"/>
                <a:cs typeface="Consolas"/>
                <a:sym typeface="Consolas"/>
              </a:endParaRPr>
            </a:p>
          </p:txBody>
        </p:sp>
        <p:sp>
          <p:nvSpPr>
            <p:cNvPr id="4875" name="Google Shape;4875;p44"/>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5x5 Same</a:t>
              </a:r>
              <a:endParaRPr sz="900" i="1">
                <a:latin typeface="Consolas"/>
                <a:ea typeface="Consolas"/>
                <a:cs typeface="Consolas"/>
                <a:sym typeface="Consolas"/>
              </a:endParaRPr>
            </a:p>
          </p:txBody>
        </p:sp>
        <p:sp>
          <p:nvSpPr>
            <p:cNvPr id="4876" name="Google Shape;4876;p44"/>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MaxPool Same s=1</a:t>
              </a:r>
              <a:endParaRPr sz="900" i="1">
                <a:latin typeface="Consolas"/>
                <a:ea typeface="Consolas"/>
                <a:cs typeface="Consolas"/>
                <a:sym typeface="Consolas"/>
              </a:endParaRPr>
            </a:p>
          </p:txBody>
        </p:sp>
      </p:grpSp>
      <p:sp>
        <p:nvSpPr>
          <p:cNvPr id="4877" name="Google Shape;4877;p44"/>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b="1">
                <a:solidFill>
                  <a:schemeClr val="dk1"/>
                </a:solidFill>
                <a:latin typeface="Consolas"/>
                <a:ea typeface="Consolas"/>
                <a:cs typeface="Consolas"/>
                <a:sym typeface="Consolas"/>
              </a:rPr>
              <a:t>Inception Module</a:t>
            </a:r>
            <a:endParaRPr sz="1000" b="1">
              <a:latin typeface="Consolas"/>
              <a:ea typeface="Consolas"/>
              <a:cs typeface="Consolas"/>
              <a:sym typeface="Consolas"/>
            </a:endParaRPr>
          </a:p>
        </p:txBody>
      </p:sp>
      <p:sp>
        <p:nvSpPr>
          <p:cNvPr id="4878" name="Google Shape;4878;p44"/>
          <p:cNvSpPr/>
          <p:nvPr/>
        </p:nvSpPr>
        <p:spPr>
          <a:xfrm>
            <a:off x="535775" y="1491250"/>
            <a:ext cx="455400" cy="19554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229"/>
        <p:cNvGrpSpPr/>
        <p:nvPr/>
      </p:nvGrpSpPr>
      <p:grpSpPr>
        <a:xfrm>
          <a:off x="0" y="0"/>
          <a:ext cx="0" cy="0"/>
          <a:chOff x="0" y="0"/>
          <a:chExt cx="0" cy="0"/>
        </a:xfrm>
      </p:grpSpPr>
      <p:sp>
        <p:nvSpPr>
          <p:cNvPr id="5230" name="Google Shape;5230;p50"/>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1" name="Google Shape;5231;p50"/>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32" name="Google Shape;5232;p50"/>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0"/>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50"/>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0"/>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0"/>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50"/>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0"/>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0"/>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50"/>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50"/>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0"/>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50"/>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50"/>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0"/>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0"/>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0"/>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0"/>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0"/>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50"/>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0"/>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0"/>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0"/>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0"/>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50"/>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0"/>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0"/>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0"/>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0"/>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0"/>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0"/>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0"/>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275" name="Google Shape;5275;p50"/>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276" name="Google Shape;5276;p50"/>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277" name="Google Shape;5277;p50"/>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278" name="Google Shape;5278;p50"/>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9" name="Google Shape;5279;p50"/>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80" name="Google Shape;5280;p50"/>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0"/>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0"/>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0"/>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0"/>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0"/>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50"/>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0"/>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0"/>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50"/>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0"/>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0"/>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0"/>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0"/>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0"/>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0"/>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50"/>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50"/>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50"/>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50"/>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50"/>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50"/>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50"/>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50"/>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50"/>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50"/>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0"/>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50"/>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0"/>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323" name="Google Shape;5323;p50"/>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324" name="Google Shape;5324;p50"/>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325" name="Google Shape;5325;p50"/>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5326" name="Google Shape;5326;p50"/>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5327" name="Google Shape;5327;p50"/>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5328" name="Google Shape;5328;p50"/>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ReLU(x)</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332"/>
        <p:cNvGrpSpPr/>
        <p:nvPr/>
      </p:nvGrpSpPr>
      <p:grpSpPr>
        <a:xfrm>
          <a:off x="0" y="0"/>
          <a:ext cx="0" cy="0"/>
          <a:chOff x="0" y="0"/>
          <a:chExt cx="0" cy="0"/>
        </a:xfrm>
      </p:grpSpPr>
      <p:sp>
        <p:nvSpPr>
          <p:cNvPr id="5333" name="Google Shape;5333;p51"/>
          <p:cNvSpPr/>
          <p:nvPr/>
        </p:nvSpPr>
        <p:spPr>
          <a:xfrm>
            <a:off x="427650" y="943999"/>
            <a:ext cx="398700" cy="3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a:t>
            </a:r>
            <a:endParaRPr>
              <a:latin typeface="Consolas"/>
              <a:ea typeface="Consolas"/>
              <a:cs typeface="Consolas"/>
              <a:sym typeface="Consolas"/>
            </a:endParaRPr>
          </a:p>
        </p:txBody>
      </p:sp>
      <p:sp>
        <p:nvSpPr>
          <p:cNvPr id="5334" name="Google Shape;5334;p51"/>
          <p:cNvSpPr/>
          <p:nvPr/>
        </p:nvSpPr>
        <p:spPr>
          <a:xfrm>
            <a:off x="1321375" y="310700"/>
            <a:ext cx="1320600" cy="1628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35" name="Google Shape;5335;p51"/>
          <p:cNvSpPr/>
          <p:nvPr/>
        </p:nvSpPr>
        <p:spPr>
          <a:xfrm>
            <a:off x="418625" y="302902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a:t>
            </a:r>
            <a:endParaRPr>
              <a:latin typeface="Consolas"/>
              <a:ea typeface="Consolas"/>
              <a:cs typeface="Consolas"/>
              <a:sym typeface="Consolas"/>
            </a:endParaRPr>
          </a:p>
        </p:txBody>
      </p:sp>
      <p:sp>
        <p:nvSpPr>
          <p:cNvPr id="5336" name="Google Shape;5336;p51"/>
          <p:cNvSpPr txBox="1"/>
          <p:nvPr/>
        </p:nvSpPr>
        <p:spPr>
          <a:xfrm>
            <a:off x="236825" y="14411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37" name="Google Shape;5337;p51"/>
          <p:cNvSpPr txBox="1"/>
          <p:nvPr/>
        </p:nvSpPr>
        <p:spPr>
          <a:xfrm>
            <a:off x="236825" y="34668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38" name="Google Shape;5338;p51"/>
          <p:cNvSpPr/>
          <p:nvPr/>
        </p:nvSpPr>
        <p:spPr>
          <a:xfrm rot="7778">
            <a:off x="1395105" y="79597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latin typeface="Times New Roman"/>
                <a:ea typeface="Times New Roman"/>
                <a:cs typeface="Times New Roman"/>
                <a:sym typeface="Times New Roman"/>
              </a:rPr>
              <a:t>CONV</a:t>
            </a:r>
            <a:endParaRPr sz="800" dirty="0">
              <a:latin typeface="Times New Roman"/>
              <a:ea typeface="Times New Roman"/>
              <a:cs typeface="Times New Roman"/>
              <a:sym typeface="Times New Roman"/>
            </a:endParaRPr>
          </a:p>
          <a:p>
            <a:pPr marL="0" lvl="0" indent="0" algn="l" rtl="0">
              <a:spcBef>
                <a:spcPts val="0"/>
              </a:spcBef>
              <a:spcAft>
                <a:spcPts val="0"/>
              </a:spcAft>
              <a:buNone/>
            </a:pPr>
            <a:r>
              <a:rPr lang="en" sz="800" dirty="0">
                <a:latin typeface="Times New Roman"/>
                <a:ea typeface="Times New Roman"/>
                <a:cs typeface="Times New Roman"/>
                <a:sym typeface="Times New Roman"/>
              </a:rPr>
              <a:t>1</a:t>
            </a:r>
            <a:endParaRPr sz="800" dirty="0">
              <a:latin typeface="Times New Roman"/>
              <a:ea typeface="Times New Roman"/>
              <a:cs typeface="Times New Roman"/>
              <a:sym typeface="Times New Roman"/>
            </a:endParaRPr>
          </a:p>
        </p:txBody>
      </p:sp>
      <p:sp>
        <p:nvSpPr>
          <p:cNvPr id="5339" name="Google Shape;5339;p51"/>
          <p:cNvSpPr/>
          <p:nvPr/>
        </p:nvSpPr>
        <p:spPr>
          <a:xfrm rot="7778">
            <a:off x="18176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latin typeface="Times New Roman"/>
                <a:ea typeface="Times New Roman"/>
                <a:cs typeface="Times New Roman"/>
                <a:sym typeface="Times New Roman"/>
              </a:rPr>
              <a:t>CONV</a:t>
            </a:r>
            <a:endParaRPr sz="800" dirty="0">
              <a:latin typeface="Times New Roman"/>
              <a:ea typeface="Times New Roman"/>
              <a:cs typeface="Times New Roman"/>
              <a:sym typeface="Times New Roman"/>
            </a:endParaRPr>
          </a:p>
          <a:p>
            <a:pPr marL="0" lvl="0" indent="0" algn="l" rtl="0">
              <a:spcBef>
                <a:spcPts val="0"/>
              </a:spcBef>
              <a:spcAft>
                <a:spcPts val="0"/>
              </a:spcAft>
              <a:buNone/>
            </a:pPr>
            <a:r>
              <a:rPr lang="en" sz="800" dirty="0">
                <a:latin typeface="Times New Roman"/>
                <a:ea typeface="Times New Roman"/>
                <a:cs typeface="Times New Roman"/>
                <a:sym typeface="Times New Roman"/>
              </a:rPr>
              <a:t>2</a:t>
            </a:r>
            <a:endParaRPr sz="800" dirty="0">
              <a:latin typeface="Times New Roman"/>
              <a:ea typeface="Times New Roman"/>
              <a:cs typeface="Times New Roman"/>
              <a:sym typeface="Times New Roman"/>
            </a:endParaRPr>
          </a:p>
        </p:txBody>
      </p:sp>
      <p:sp>
        <p:nvSpPr>
          <p:cNvPr id="5340" name="Google Shape;5340;p51"/>
          <p:cNvSpPr/>
          <p:nvPr/>
        </p:nvSpPr>
        <p:spPr>
          <a:xfrm rot="7778">
            <a:off x="2240155" y="12339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p:txBody>
      </p:sp>
      <p:sp>
        <p:nvSpPr>
          <p:cNvPr id="5341" name="Google Shape;5341;p51"/>
          <p:cNvSpPr/>
          <p:nvPr/>
        </p:nvSpPr>
        <p:spPr>
          <a:xfrm rot="7778">
            <a:off x="2266055" y="4166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p:txBody>
      </p:sp>
      <p:sp>
        <p:nvSpPr>
          <p:cNvPr id="5342" name="Google Shape;5342;p51"/>
          <p:cNvSpPr/>
          <p:nvPr/>
        </p:nvSpPr>
        <p:spPr>
          <a:xfrm>
            <a:off x="2906188" y="4701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1"/>
          <p:cNvSpPr/>
          <p:nvPr/>
        </p:nvSpPr>
        <p:spPr>
          <a:xfrm>
            <a:off x="2901325" y="1267850"/>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1"/>
          <p:cNvSpPr/>
          <p:nvPr/>
        </p:nvSpPr>
        <p:spPr>
          <a:xfrm>
            <a:off x="3998663" y="741513"/>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1"/>
          <p:cNvSpPr/>
          <p:nvPr/>
        </p:nvSpPr>
        <p:spPr>
          <a:xfrm>
            <a:off x="3682988" y="1060388"/>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1"/>
          <p:cNvSpPr/>
          <p:nvPr/>
        </p:nvSpPr>
        <p:spPr>
          <a:xfrm>
            <a:off x="4742750" y="310700"/>
            <a:ext cx="1221600" cy="16281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47" name="Google Shape;5347;p51"/>
          <p:cNvSpPr/>
          <p:nvPr/>
        </p:nvSpPr>
        <p:spPr>
          <a:xfrm rot="7778">
            <a:off x="4810692" y="80062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p:txBody>
      </p:sp>
      <p:sp>
        <p:nvSpPr>
          <p:cNvPr id="5348" name="Google Shape;5348;p51"/>
          <p:cNvSpPr/>
          <p:nvPr/>
        </p:nvSpPr>
        <p:spPr>
          <a:xfrm rot="7778">
            <a:off x="52183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6</a:t>
            </a:r>
            <a:endParaRPr sz="800">
              <a:latin typeface="Times New Roman"/>
              <a:ea typeface="Times New Roman"/>
              <a:cs typeface="Times New Roman"/>
              <a:sym typeface="Times New Roman"/>
            </a:endParaRPr>
          </a:p>
        </p:txBody>
      </p:sp>
      <p:sp>
        <p:nvSpPr>
          <p:cNvPr id="5349" name="Google Shape;5349;p51"/>
          <p:cNvSpPr/>
          <p:nvPr/>
        </p:nvSpPr>
        <p:spPr>
          <a:xfrm rot="7778">
            <a:off x="5625942"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7</a:t>
            </a:r>
            <a:endParaRPr sz="800">
              <a:latin typeface="Times New Roman"/>
              <a:ea typeface="Times New Roman"/>
              <a:cs typeface="Times New Roman"/>
              <a:sym typeface="Times New Roman"/>
            </a:endParaRPr>
          </a:p>
        </p:txBody>
      </p:sp>
      <p:sp>
        <p:nvSpPr>
          <p:cNvPr id="5350" name="Google Shape;5350;p51"/>
          <p:cNvSpPr/>
          <p:nvPr/>
        </p:nvSpPr>
        <p:spPr>
          <a:xfrm>
            <a:off x="6329650" y="948825"/>
            <a:ext cx="495000" cy="361500"/>
          </a:xfrm>
          <a:prstGeom prst="rect">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I1</a:t>
            </a:r>
            <a:endParaRPr>
              <a:latin typeface="Consolas"/>
              <a:ea typeface="Consolas"/>
              <a:cs typeface="Consolas"/>
              <a:sym typeface="Consolas"/>
            </a:endParaRPr>
          </a:p>
        </p:txBody>
      </p:sp>
      <p:sp>
        <p:nvSpPr>
          <p:cNvPr id="5351" name="Google Shape;5351;p51"/>
          <p:cNvSpPr txBox="1"/>
          <p:nvPr/>
        </p:nvSpPr>
        <p:spPr>
          <a:xfrm>
            <a:off x="6198275" y="1330100"/>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cxnSp>
        <p:nvCxnSpPr>
          <p:cNvPr id="5352" name="Google Shape;5352;p51"/>
          <p:cNvCxnSpPr>
            <a:stCxn id="5333" idx="3"/>
            <a:endCxn id="5334" idx="1"/>
          </p:cNvCxnSpPr>
          <p:nvPr/>
        </p:nvCxnSpPr>
        <p:spPr>
          <a:xfrm>
            <a:off x="826350" y="1124749"/>
            <a:ext cx="495000" cy="0"/>
          </a:xfrm>
          <a:prstGeom prst="straightConnector1">
            <a:avLst/>
          </a:prstGeom>
          <a:noFill/>
          <a:ln w="9525" cap="flat" cmpd="sng">
            <a:solidFill>
              <a:schemeClr val="dk2"/>
            </a:solidFill>
            <a:prstDash val="solid"/>
            <a:round/>
            <a:headEnd type="none" w="med" len="med"/>
            <a:tailEnd type="none" w="med" len="med"/>
          </a:ln>
        </p:spPr>
      </p:cxnSp>
      <p:cxnSp>
        <p:nvCxnSpPr>
          <p:cNvPr id="5353" name="Google Shape;5353;p51"/>
          <p:cNvCxnSpPr>
            <a:stCxn id="5338" idx="3"/>
            <a:endCxn id="5339" idx="1"/>
          </p:cNvCxnSpPr>
          <p:nvPr/>
        </p:nvCxnSpPr>
        <p:spPr>
          <a:xfrm rot="10800000" flipH="1">
            <a:off x="1660305" y="1124323"/>
            <a:ext cx="157200" cy="900"/>
          </a:xfrm>
          <a:prstGeom prst="straightConnector1">
            <a:avLst/>
          </a:prstGeom>
          <a:noFill/>
          <a:ln w="9525" cap="flat" cmpd="sng">
            <a:solidFill>
              <a:schemeClr val="dk2"/>
            </a:solidFill>
            <a:prstDash val="solid"/>
            <a:round/>
            <a:headEnd type="none" w="med" len="med"/>
            <a:tailEnd type="none" w="med" len="med"/>
          </a:ln>
        </p:spPr>
      </p:cxnSp>
      <p:cxnSp>
        <p:nvCxnSpPr>
          <p:cNvPr id="5354" name="Google Shape;5354;p51"/>
          <p:cNvCxnSpPr>
            <a:stCxn id="5339" idx="3"/>
            <a:endCxn id="5341" idx="1"/>
          </p:cNvCxnSpPr>
          <p:nvPr/>
        </p:nvCxnSpPr>
        <p:spPr>
          <a:xfrm rot="10800000" flipH="1">
            <a:off x="2082830" y="745248"/>
            <a:ext cx="183300" cy="379800"/>
          </a:xfrm>
          <a:prstGeom prst="straightConnector1">
            <a:avLst/>
          </a:prstGeom>
          <a:noFill/>
          <a:ln w="9525" cap="flat" cmpd="sng">
            <a:solidFill>
              <a:schemeClr val="dk2"/>
            </a:solidFill>
            <a:prstDash val="solid"/>
            <a:round/>
            <a:headEnd type="none" w="med" len="med"/>
            <a:tailEnd type="triangle" w="med" len="med"/>
          </a:ln>
        </p:spPr>
      </p:cxnSp>
      <p:cxnSp>
        <p:nvCxnSpPr>
          <p:cNvPr id="5355" name="Google Shape;5355;p51"/>
          <p:cNvCxnSpPr>
            <a:stCxn id="5339" idx="3"/>
            <a:endCxn id="5340" idx="1"/>
          </p:cNvCxnSpPr>
          <p:nvPr/>
        </p:nvCxnSpPr>
        <p:spPr>
          <a:xfrm>
            <a:off x="2082830" y="1125048"/>
            <a:ext cx="157200" cy="437700"/>
          </a:xfrm>
          <a:prstGeom prst="straightConnector1">
            <a:avLst/>
          </a:prstGeom>
          <a:noFill/>
          <a:ln w="9525" cap="flat" cmpd="sng">
            <a:solidFill>
              <a:schemeClr val="dk2"/>
            </a:solidFill>
            <a:prstDash val="solid"/>
            <a:round/>
            <a:headEnd type="none" w="med" len="med"/>
            <a:tailEnd type="triangle" w="med" len="med"/>
          </a:ln>
        </p:spPr>
      </p:cxnSp>
      <p:cxnSp>
        <p:nvCxnSpPr>
          <p:cNvPr id="5356" name="Google Shape;5356;p51"/>
          <p:cNvCxnSpPr>
            <a:stCxn id="5341" idx="3"/>
          </p:cNvCxnSpPr>
          <p:nvPr/>
        </p:nvCxnSpPr>
        <p:spPr>
          <a:xfrm>
            <a:off x="2531255" y="745948"/>
            <a:ext cx="377100" cy="9000"/>
          </a:xfrm>
          <a:prstGeom prst="straightConnector1">
            <a:avLst/>
          </a:prstGeom>
          <a:noFill/>
          <a:ln w="9525" cap="flat" cmpd="sng">
            <a:solidFill>
              <a:schemeClr val="dk2"/>
            </a:solidFill>
            <a:prstDash val="solid"/>
            <a:round/>
            <a:headEnd type="none" w="med" len="med"/>
            <a:tailEnd type="triangle" w="med" len="med"/>
          </a:ln>
        </p:spPr>
      </p:cxnSp>
      <p:cxnSp>
        <p:nvCxnSpPr>
          <p:cNvPr id="5357" name="Google Shape;5357;p51"/>
          <p:cNvCxnSpPr>
            <a:stCxn id="5340" idx="3"/>
          </p:cNvCxnSpPr>
          <p:nvPr/>
        </p:nvCxnSpPr>
        <p:spPr>
          <a:xfrm>
            <a:off x="2505355" y="1563248"/>
            <a:ext cx="381000" cy="5700"/>
          </a:xfrm>
          <a:prstGeom prst="straightConnector1">
            <a:avLst/>
          </a:prstGeom>
          <a:noFill/>
          <a:ln w="9525" cap="flat" cmpd="sng">
            <a:solidFill>
              <a:schemeClr val="dk2"/>
            </a:solidFill>
            <a:prstDash val="solid"/>
            <a:round/>
            <a:headEnd type="none" w="med" len="med"/>
            <a:tailEnd type="triangle" w="med" len="med"/>
          </a:ln>
        </p:spPr>
      </p:cxnSp>
      <p:cxnSp>
        <p:nvCxnSpPr>
          <p:cNvPr id="5358" name="Google Shape;5358;p51"/>
          <p:cNvCxnSpPr>
            <a:stCxn id="5342" idx="5"/>
            <a:endCxn id="5344" idx="0"/>
          </p:cNvCxnSpPr>
          <p:nvPr/>
        </p:nvCxnSpPr>
        <p:spPr>
          <a:xfrm>
            <a:off x="3358588" y="544138"/>
            <a:ext cx="1016100" cy="197400"/>
          </a:xfrm>
          <a:prstGeom prst="curvedConnector2">
            <a:avLst/>
          </a:prstGeom>
          <a:noFill/>
          <a:ln w="9525" cap="flat" cmpd="sng">
            <a:solidFill>
              <a:schemeClr val="dk2"/>
            </a:solidFill>
            <a:prstDash val="solid"/>
            <a:round/>
            <a:headEnd type="none" w="med" len="med"/>
            <a:tailEnd type="none" w="med" len="med"/>
          </a:ln>
        </p:spPr>
      </p:cxnSp>
      <p:cxnSp>
        <p:nvCxnSpPr>
          <p:cNvPr id="5359" name="Google Shape;5359;p51"/>
          <p:cNvCxnSpPr>
            <a:stCxn id="5343" idx="4"/>
            <a:endCxn id="5345" idx="3"/>
          </p:cNvCxnSpPr>
          <p:nvPr/>
        </p:nvCxnSpPr>
        <p:spPr>
          <a:xfrm rot="10800000" flipH="1">
            <a:off x="3054102" y="1507962"/>
            <a:ext cx="705300" cy="133500"/>
          </a:xfrm>
          <a:prstGeom prst="curvedConnector2">
            <a:avLst/>
          </a:prstGeom>
          <a:noFill/>
          <a:ln w="9525" cap="flat" cmpd="sng">
            <a:solidFill>
              <a:schemeClr val="dk2"/>
            </a:solidFill>
            <a:prstDash val="solid"/>
            <a:round/>
            <a:headEnd type="none" w="med" len="med"/>
            <a:tailEnd type="none" w="med" len="med"/>
          </a:ln>
        </p:spPr>
      </p:cxnSp>
      <p:cxnSp>
        <p:nvCxnSpPr>
          <p:cNvPr id="5360" name="Google Shape;5360;p51"/>
          <p:cNvCxnSpPr>
            <a:stCxn id="5345" idx="5"/>
            <a:endCxn id="5346" idx="1"/>
          </p:cNvCxnSpPr>
          <p:nvPr/>
        </p:nvCxnSpPr>
        <p:spPr>
          <a:xfrm rot="10800000" flipH="1">
            <a:off x="4135388" y="1124776"/>
            <a:ext cx="607500" cy="9600"/>
          </a:xfrm>
          <a:prstGeom prst="straightConnector1">
            <a:avLst/>
          </a:prstGeom>
          <a:noFill/>
          <a:ln w="9525" cap="flat" cmpd="sng">
            <a:solidFill>
              <a:schemeClr val="dk2"/>
            </a:solidFill>
            <a:prstDash val="solid"/>
            <a:round/>
            <a:headEnd type="none" w="med" len="med"/>
            <a:tailEnd type="triangle" w="med" len="med"/>
          </a:ln>
        </p:spPr>
      </p:cxnSp>
      <p:cxnSp>
        <p:nvCxnSpPr>
          <p:cNvPr id="5361" name="Google Shape;5361;p51"/>
          <p:cNvCxnSpPr>
            <a:stCxn id="5347" idx="3"/>
            <a:endCxn id="5348" idx="1"/>
          </p:cNvCxnSpPr>
          <p:nvPr/>
        </p:nvCxnSpPr>
        <p:spPr>
          <a:xfrm rot="10800000" flipH="1">
            <a:off x="5075892" y="1124473"/>
            <a:ext cx="142500" cy="5400"/>
          </a:xfrm>
          <a:prstGeom prst="straightConnector1">
            <a:avLst/>
          </a:prstGeom>
          <a:noFill/>
          <a:ln w="9525" cap="flat" cmpd="sng">
            <a:solidFill>
              <a:schemeClr val="dk2"/>
            </a:solidFill>
            <a:prstDash val="solid"/>
            <a:round/>
            <a:headEnd type="none" w="med" len="med"/>
            <a:tailEnd type="triangle" w="med" len="med"/>
          </a:ln>
        </p:spPr>
      </p:cxnSp>
      <p:cxnSp>
        <p:nvCxnSpPr>
          <p:cNvPr id="5362" name="Google Shape;5362;p51"/>
          <p:cNvCxnSpPr>
            <a:stCxn id="5348" idx="3"/>
            <a:endCxn id="5349" idx="1"/>
          </p:cNvCxnSpPr>
          <p:nvPr/>
        </p:nvCxnSpPr>
        <p:spPr>
          <a:xfrm rot="10800000" flipH="1">
            <a:off x="5483530" y="1124448"/>
            <a:ext cx="142500" cy="600"/>
          </a:xfrm>
          <a:prstGeom prst="straightConnector1">
            <a:avLst/>
          </a:prstGeom>
          <a:noFill/>
          <a:ln w="9525" cap="flat" cmpd="sng">
            <a:solidFill>
              <a:schemeClr val="dk2"/>
            </a:solidFill>
            <a:prstDash val="solid"/>
            <a:round/>
            <a:headEnd type="none" w="med" len="med"/>
            <a:tailEnd type="triangle" w="med" len="med"/>
          </a:ln>
        </p:spPr>
      </p:cxnSp>
      <p:cxnSp>
        <p:nvCxnSpPr>
          <p:cNvPr id="5363" name="Google Shape;5363;p51"/>
          <p:cNvCxnSpPr>
            <a:stCxn id="5349" idx="3"/>
            <a:endCxn id="5350" idx="1"/>
          </p:cNvCxnSpPr>
          <p:nvPr/>
        </p:nvCxnSpPr>
        <p:spPr>
          <a:xfrm>
            <a:off x="5891142" y="1125048"/>
            <a:ext cx="438600" cy="4500"/>
          </a:xfrm>
          <a:prstGeom prst="straightConnector1">
            <a:avLst/>
          </a:prstGeom>
          <a:noFill/>
          <a:ln w="9525" cap="flat" cmpd="sng">
            <a:solidFill>
              <a:schemeClr val="dk2"/>
            </a:solidFill>
            <a:prstDash val="solid"/>
            <a:round/>
            <a:headEnd type="none" w="med" len="med"/>
            <a:tailEnd type="triangle" w="med" len="med"/>
          </a:ln>
        </p:spPr>
      </p:cxnSp>
      <p:sp>
        <p:nvSpPr>
          <p:cNvPr id="5364" name="Google Shape;5364;p51"/>
          <p:cNvSpPr/>
          <p:nvPr/>
        </p:nvSpPr>
        <p:spPr>
          <a:xfrm>
            <a:off x="1512775" y="3046725"/>
            <a:ext cx="937800" cy="361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ENcoder</a:t>
            </a:r>
            <a:endParaRPr>
              <a:latin typeface="Consolas"/>
              <a:ea typeface="Consolas"/>
              <a:cs typeface="Consolas"/>
              <a:sym typeface="Consolas"/>
            </a:endParaRPr>
          </a:p>
        </p:txBody>
      </p:sp>
      <p:sp>
        <p:nvSpPr>
          <p:cNvPr id="5365" name="Google Shape;5365;p51"/>
          <p:cNvSpPr/>
          <p:nvPr/>
        </p:nvSpPr>
        <p:spPr>
          <a:xfrm>
            <a:off x="2886338" y="24195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51"/>
          <p:cNvSpPr/>
          <p:nvPr/>
        </p:nvSpPr>
        <p:spPr>
          <a:xfrm>
            <a:off x="2802075" y="3342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51"/>
          <p:cNvSpPr/>
          <p:nvPr/>
        </p:nvSpPr>
        <p:spPr>
          <a:xfrm>
            <a:off x="3882813" y="25450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1"/>
          <p:cNvSpPr/>
          <p:nvPr/>
        </p:nvSpPr>
        <p:spPr>
          <a:xfrm>
            <a:off x="3553550" y="2884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1"/>
          <p:cNvSpPr/>
          <p:nvPr/>
        </p:nvSpPr>
        <p:spPr>
          <a:xfrm>
            <a:off x="4953350" y="2803513"/>
            <a:ext cx="937800" cy="3615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Decoder</a:t>
            </a:r>
            <a:endParaRPr>
              <a:latin typeface="Consolas"/>
              <a:ea typeface="Consolas"/>
              <a:cs typeface="Consolas"/>
              <a:sym typeface="Consolas"/>
            </a:endParaRPr>
          </a:p>
        </p:txBody>
      </p:sp>
      <p:cxnSp>
        <p:nvCxnSpPr>
          <p:cNvPr id="5370" name="Google Shape;5370;p51"/>
          <p:cNvCxnSpPr>
            <a:endCxn id="5364" idx="1"/>
          </p:cNvCxnSpPr>
          <p:nvPr/>
        </p:nvCxnSpPr>
        <p:spPr>
          <a:xfrm>
            <a:off x="817375" y="3227475"/>
            <a:ext cx="695400" cy="0"/>
          </a:xfrm>
          <a:prstGeom prst="straightConnector1">
            <a:avLst/>
          </a:prstGeom>
          <a:noFill/>
          <a:ln w="9525" cap="flat" cmpd="sng">
            <a:solidFill>
              <a:schemeClr val="dk2"/>
            </a:solidFill>
            <a:prstDash val="solid"/>
            <a:round/>
            <a:headEnd type="none" w="med" len="med"/>
            <a:tailEnd type="triangle" w="med" len="med"/>
          </a:ln>
        </p:spPr>
      </p:cxnSp>
      <p:cxnSp>
        <p:nvCxnSpPr>
          <p:cNvPr id="5371" name="Google Shape;5371;p51"/>
          <p:cNvCxnSpPr>
            <a:stCxn id="5364" idx="3"/>
            <a:endCxn id="5365" idx="2"/>
          </p:cNvCxnSpPr>
          <p:nvPr/>
        </p:nvCxnSpPr>
        <p:spPr>
          <a:xfrm rot="10800000" flipH="1">
            <a:off x="2450575" y="2793075"/>
            <a:ext cx="435900" cy="434400"/>
          </a:xfrm>
          <a:prstGeom prst="curvedConnector3">
            <a:avLst>
              <a:gd name="adj1" fmla="val 49984"/>
            </a:avLst>
          </a:prstGeom>
          <a:noFill/>
          <a:ln w="9525" cap="flat" cmpd="sng">
            <a:solidFill>
              <a:schemeClr val="dk2"/>
            </a:solidFill>
            <a:prstDash val="solid"/>
            <a:round/>
            <a:headEnd type="none" w="med" len="med"/>
            <a:tailEnd type="none" w="med" len="med"/>
          </a:ln>
        </p:spPr>
      </p:cxnSp>
      <p:cxnSp>
        <p:nvCxnSpPr>
          <p:cNvPr id="5372" name="Google Shape;5372;p51"/>
          <p:cNvCxnSpPr>
            <a:stCxn id="5364" idx="3"/>
            <a:endCxn id="5366" idx="2"/>
          </p:cNvCxnSpPr>
          <p:nvPr/>
        </p:nvCxnSpPr>
        <p:spPr>
          <a:xfrm>
            <a:off x="2450575" y="3227475"/>
            <a:ext cx="351600" cy="488400"/>
          </a:xfrm>
          <a:prstGeom prst="curvedConnector3">
            <a:avLst>
              <a:gd name="adj1" fmla="val 49986"/>
            </a:avLst>
          </a:prstGeom>
          <a:noFill/>
          <a:ln w="9525" cap="flat" cmpd="sng">
            <a:solidFill>
              <a:schemeClr val="dk2"/>
            </a:solidFill>
            <a:prstDash val="solid"/>
            <a:round/>
            <a:headEnd type="none" w="med" len="med"/>
            <a:tailEnd type="none" w="med" len="med"/>
          </a:ln>
        </p:spPr>
      </p:cxnSp>
      <p:cxnSp>
        <p:nvCxnSpPr>
          <p:cNvPr id="5373" name="Google Shape;5373;p51"/>
          <p:cNvCxnSpPr>
            <a:stCxn id="5365" idx="5"/>
            <a:endCxn id="5367" idx="0"/>
          </p:cNvCxnSpPr>
          <p:nvPr/>
        </p:nvCxnSpPr>
        <p:spPr>
          <a:xfrm>
            <a:off x="3338738" y="2493538"/>
            <a:ext cx="920100" cy="51600"/>
          </a:xfrm>
          <a:prstGeom prst="curvedConnector2">
            <a:avLst/>
          </a:prstGeom>
          <a:noFill/>
          <a:ln w="9525" cap="flat" cmpd="sng">
            <a:solidFill>
              <a:schemeClr val="dk2"/>
            </a:solidFill>
            <a:prstDash val="solid"/>
            <a:round/>
            <a:headEnd type="none" w="med" len="med"/>
            <a:tailEnd type="none" w="med" len="med"/>
          </a:ln>
        </p:spPr>
      </p:cxnSp>
      <p:cxnSp>
        <p:nvCxnSpPr>
          <p:cNvPr id="5374" name="Google Shape;5374;p51"/>
          <p:cNvCxnSpPr>
            <a:stCxn id="5366" idx="4"/>
            <a:endCxn id="5368" idx="3"/>
          </p:cNvCxnSpPr>
          <p:nvPr/>
        </p:nvCxnSpPr>
        <p:spPr>
          <a:xfrm rot="10800000" flipH="1">
            <a:off x="2954852" y="3331937"/>
            <a:ext cx="675000" cy="384000"/>
          </a:xfrm>
          <a:prstGeom prst="curvedConnector2">
            <a:avLst/>
          </a:prstGeom>
          <a:noFill/>
          <a:ln w="9525" cap="flat" cmpd="sng">
            <a:solidFill>
              <a:schemeClr val="dk2"/>
            </a:solidFill>
            <a:prstDash val="solid"/>
            <a:round/>
            <a:headEnd type="none" w="med" len="med"/>
            <a:tailEnd type="none" w="med" len="med"/>
          </a:ln>
        </p:spPr>
      </p:cxnSp>
      <p:cxnSp>
        <p:nvCxnSpPr>
          <p:cNvPr id="5375" name="Google Shape;5375;p51"/>
          <p:cNvCxnSpPr>
            <a:stCxn id="5368" idx="5"/>
            <a:endCxn id="5369" idx="1"/>
          </p:cNvCxnSpPr>
          <p:nvPr/>
        </p:nvCxnSpPr>
        <p:spPr>
          <a:xfrm>
            <a:off x="4005950" y="2958313"/>
            <a:ext cx="947400" cy="25800"/>
          </a:xfrm>
          <a:prstGeom prst="straightConnector1">
            <a:avLst/>
          </a:prstGeom>
          <a:noFill/>
          <a:ln w="9525" cap="flat" cmpd="sng">
            <a:solidFill>
              <a:schemeClr val="dk2"/>
            </a:solidFill>
            <a:prstDash val="solid"/>
            <a:round/>
            <a:headEnd type="none" w="med" len="med"/>
            <a:tailEnd type="triangle" w="med" len="med"/>
          </a:ln>
        </p:spPr>
      </p:cxnSp>
      <p:sp>
        <p:nvSpPr>
          <p:cNvPr id="5376" name="Google Shape;5376;p51"/>
          <p:cNvSpPr/>
          <p:nvPr/>
        </p:nvSpPr>
        <p:spPr>
          <a:xfrm>
            <a:off x="6380075" y="277937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V1</a:t>
            </a:r>
            <a:endParaRPr>
              <a:latin typeface="Consolas"/>
              <a:ea typeface="Consolas"/>
              <a:cs typeface="Consolas"/>
              <a:sym typeface="Consolas"/>
            </a:endParaRPr>
          </a:p>
        </p:txBody>
      </p:sp>
      <p:cxnSp>
        <p:nvCxnSpPr>
          <p:cNvPr id="5377" name="Google Shape;5377;p51"/>
          <p:cNvCxnSpPr>
            <a:stCxn id="5369" idx="3"/>
            <a:endCxn id="5376" idx="1"/>
          </p:cNvCxnSpPr>
          <p:nvPr/>
        </p:nvCxnSpPr>
        <p:spPr>
          <a:xfrm rot="10800000" flipH="1">
            <a:off x="5891150" y="2977963"/>
            <a:ext cx="489000" cy="6300"/>
          </a:xfrm>
          <a:prstGeom prst="straightConnector1">
            <a:avLst/>
          </a:prstGeom>
          <a:noFill/>
          <a:ln w="9525" cap="flat" cmpd="sng">
            <a:solidFill>
              <a:schemeClr val="dk2"/>
            </a:solidFill>
            <a:prstDash val="solid"/>
            <a:round/>
            <a:headEnd type="none" w="med" len="med"/>
            <a:tailEnd type="triangle" w="med" len="med"/>
          </a:ln>
        </p:spPr>
      </p:cxnSp>
      <p:sp>
        <p:nvSpPr>
          <p:cNvPr id="5378" name="Google Shape;5378;p51"/>
          <p:cNvSpPr txBox="1"/>
          <p:nvPr/>
        </p:nvSpPr>
        <p:spPr>
          <a:xfrm>
            <a:off x="1465350" y="2005600"/>
            <a:ext cx="87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Encoder</a:t>
            </a:r>
            <a:endParaRPr/>
          </a:p>
        </p:txBody>
      </p:sp>
      <p:sp>
        <p:nvSpPr>
          <p:cNvPr id="5379" name="Google Shape;5379;p51"/>
          <p:cNvSpPr txBox="1"/>
          <p:nvPr/>
        </p:nvSpPr>
        <p:spPr>
          <a:xfrm>
            <a:off x="4958475" y="2050000"/>
            <a:ext cx="9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Decoder</a:t>
            </a:r>
            <a:endParaRPr/>
          </a:p>
        </p:txBody>
      </p:sp>
      <p:sp>
        <p:nvSpPr>
          <p:cNvPr id="5380" name="Google Shape;5380;p51"/>
          <p:cNvSpPr txBox="1"/>
          <p:nvPr/>
        </p:nvSpPr>
        <p:spPr>
          <a:xfrm>
            <a:off x="6228400" y="336237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81" name="Google Shape;5381;p51"/>
          <p:cNvSpPr txBox="1"/>
          <p:nvPr/>
        </p:nvSpPr>
        <p:spPr>
          <a:xfrm>
            <a:off x="3145300" y="74000"/>
            <a:ext cx="122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Training</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385"/>
        <p:cNvGrpSpPr/>
        <p:nvPr/>
      </p:nvGrpSpPr>
      <p:grpSpPr>
        <a:xfrm>
          <a:off x="0" y="0"/>
          <a:ext cx="0" cy="0"/>
          <a:chOff x="0" y="0"/>
          <a:chExt cx="0" cy="0"/>
        </a:xfrm>
      </p:grpSpPr>
      <p:cxnSp>
        <p:nvCxnSpPr>
          <p:cNvPr id="5386" name="Google Shape;5386;p52"/>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5387" name="Google Shape;5387;p52"/>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5388" name="Google Shape;5388;p52"/>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5389" name="Google Shape;5389;p52"/>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5390" name="Google Shape;5390;p52"/>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5391" name="Google Shape;5391;p52"/>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5392" name="Google Shape;5392;p52"/>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5393" name="Google Shape;5393;p52"/>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Med NN</a:t>
            </a:r>
            <a:endParaRPr i="1">
              <a:latin typeface="Nanum Gothic"/>
              <a:ea typeface="Nanum Gothic"/>
              <a:cs typeface="Nanum Gothic"/>
              <a:sym typeface="Nanum Gothic"/>
            </a:endParaRPr>
          </a:p>
        </p:txBody>
      </p:sp>
      <p:sp>
        <p:nvSpPr>
          <p:cNvPr id="5394" name="Google Shape;5394;p52"/>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Small NN</a:t>
            </a:r>
            <a:endParaRPr i="1">
              <a:latin typeface="Nanum Gothic"/>
              <a:ea typeface="Nanum Gothic"/>
              <a:cs typeface="Nanum Gothic"/>
              <a:sym typeface="Nanum Gothic"/>
            </a:endParaRPr>
          </a:p>
        </p:txBody>
      </p:sp>
      <p:sp>
        <p:nvSpPr>
          <p:cNvPr id="5395" name="Google Shape;5395;p52"/>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5396" name="Google Shape;5396;p52"/>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5397" name="Google Shape;5397;p52"/>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5398" name="Google Shape;5398;p52"/>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Why does Deep learning work?</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402"/>
        <p:cNvGrpSpPr/>
        <p:nvPr/>
      </p:nvGrpSpPr>
      <p:grpSpPr>
        <a:xfrm>
          <a:off x="0" y="0"/>
          <a:ext cx="0" cy="0"/>
          <a:chOff x="0" y="0"/>
          <a:chExt cx="0" cy="0"/>
        </a:xfrm>
      </p:grpSpPr>
      <p:sp>
        <p:nvSpPr>
          <p:cNvPr id="5403" name="Google Shape;5403;p53"/>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200" baseline="-25000"/>
          </a:p>
        </p:txBody>
      </p:sp>
      <p:sp>
        <p:nvSpPr>
          <p:cNvPr id="5404" name="Google Shape;5404;p53"/>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405" name="Google Shape;5405;p53"/>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3</a:t>
            </a:r>
            <a:endParaRPr sz="1600">
              <a:solidFill>
                <a:schemeClr val="dk1"/>
              </a:solidFill>
            </a:endParaRPr>
          </a:p>
        </p:txBody>
      </p:sp>
      <p:sp>
        <p:nvSpPr>
          <p:cNvPr id="5406" name="Google Shape;5406;p53"/>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5407" name="Google Shape;5407;p53"/>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5408" name="Google Shape;5408;p53"/>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5409" name="Google Shape;5409;p53"/>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410" name="Google Shape;5410;p53"/>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4</a:t>
            </a:r>
            <a:endParaRPr sz="1600">
              <a:solidFill>
                <a:schemeClr val="dk1"/>
              </a:solidFill>
            </a:endParaRPr>
          </a:p>
        </p:txBody>
      </p:sp>
      <p:sp>
        <p:nvSpPr>
          <p:cNvPr id="5411" name="Google Shape;5411;p53"/>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3"/>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3"/>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53"/>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415" name="Google Shape;5415;p53"/>
          <p:cNvCxnSpPr>
            <a:stCxn id="5411" idx="6"/>
            <a:endCxn id="5403"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5416" name="Google Shape;5416;p53"/>
          <p:cNvCxnSpPr>
            <a:stCxn id="5412" idx="6"/>
            <a:endCxn id="5403"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5417" name="Google Shape;5417;p53"/>
          <p:cNvCxnSpPr>
            <a:stCxn id="5413" idx="6"/>
            <a:endCxn id="5403"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5418" name="Google Shape;5418;p53"/>
          <p:cNvCxnSpPr>
            <a:stCxn id="5411" idx="6"/>
            <a:endCxn id="5404"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5419" name="Google Shape;5419;p53"/>
          <p:cNvCxnSpPr>
            <a:stCxn id="5411" idx="6"/>
            <a:endCxn id="5405"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5420" name="Google Shape;5420;p53"/>
          <p:cNvCxnSpPr>
            <a:stCxn id="5411" idx="5"/>
            <a:endCxn id="5410"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5421" name="Google Shape;5421;p53"/>
          <p:cNvCxnSpPr>
            <a:stCxn id="5412" idx="6"/>
            <a:endCxn id="5404"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5422" name="Google Shape;5422;p53"/>
          <p:cNvCxnSpPr>
            <a:stCxn id="5412" idx="6"/>
            <a:endCxn id="5405"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5423" name="Google Shape;5423;p53"/>
          <p:cNvCxnSpPr>
            <a:stCxn id="5412" idx="6"/>
            <a:endCxn id="5410"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5424" name="Google Shape;5424;p53"/>
          <p:cNvCxnSpPr>
            <a:stCxn id="5413" idx="6"/>
            <a:endCxn id="5404"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5425" name="Google Shape;5425;p53"/>
          <p:cNvCxnSpPr>
            <a:stCxn id="5413" idx="6"/>
            <a:endCxn id="5405"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5426" name="Google Shape;5426;p53"/>
          <p:cNvCxnSpPr>
            <a:stCxn id="5413" idx="6"/>
            <a:endCxn id="5410"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5427" name="Google Shape;5427;p53"/>
          <p:cNvCxnSpPr>
            <a:stCxn id="5414" idx="6"/>
            <a:endCxn id="5428"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5429" name="Google Shape;5429;p53"/>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430" name="Google Shape;5430;p53"/>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sp>
        <p:nvSpPr>
          <p:cNvPr id="5431" name="Google Shape;5431;p53"/>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53"/>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433" name="Google Shape;5433;p53"/>
          <p:cNvCxnSpPr>
            <a:stCxn id="5410" idx="6"/>
            <a:endCxn id="5414"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5434" name="Google Shape;5434;p53"/>
          <p:cNvCxnSpPr>
            <a:stCxn id="5405" idx="6"/>
            <a:endCxn id="5414"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5435" name="Google Shape;5435;p53"/>
          <p:cNvCxnSpPr>
            <a:stCxn id="5404" idx="6"/>
            <a:endCxn id="5414"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5436" name="Google Shape;5436;p53"/>
          <p:cNvCxnSpPr>
            <a:stCxn id="5403" idx="6"/>
            <a:endCxn id="5414"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5428" name="Google Shape;5428;p53"/>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437" name="Google Shape;5437;p53"/>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One hidden layer neural network</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441"/>
        <p:cNvGrpSpPr/>
        <p:nvPr/>
      </p:nvGrpSpPr>
      <p:grpSpPr>
        <a:xfrm>
          <a:off x="0" y="0"/>
          <a:ext cx="0" cy="0"/>
          <a:chOff x="0" y="0"/>
          <a:chExt cx="0" cy="0"/>
        </a:xfrm>
      </p:grpSpPr>
      <p:sp>
        <p:nvSpPr>
          <p:cNvPr id="5442" name="Google Shape;5442;p54"/>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5443" name="Google Shape;5443;p54"/>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444" name="Google Shape;5444;p54"/>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445" name="Google Shape;5445;p54"/>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446" name="Google Shape;5446;p54"/>
          <p:cNvCxnSpPr>
            <a:stCxn id="5445" idx="6"/>
            <a:endCxn id="5447"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5448" name="Google Shape;5448;p54"/>
          <p:cNvCxnSpPr>
            <a:stCxn id="5443" idx="6"/>
            <a:endCxn id="5445"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5449" name="Google Shape;5449;p54"/>
          <p:cNvCxnSpPr>
            <a:stCxn id="5442" idx="6"/>
            <a:endCxn id="5445"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5450" name="Google Shape;5450;p54"/>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5451" name="Google Shape;5451;p54"/>
          <p:cNvCxnSpPr>
            <a:stCxn id="5444" idx="3"/>
            <a:endCxn id="5442"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2" name="Google Shape;5452;p54"/>
          <p:cNvCxnSpPr>
            <a:stCxn id="5450" idx="3"/>
            <a:endCxn id="5443"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3" name="Google Shape;5453;p54"/>
          <p:cNvCxnSpPr>
            <a:stCxn id="5444" idx="3"/>
            <a:endCxn id="5443"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5454" name="Google Shape;5454;p54"/>
          <p:cNvCxnSpPr>
            <a:stCxn id="5450" idx="3"/>
            <a:endCxn id="5442"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5455" name="Google Shape;5455;p54"/>
          <p:cNvGrpSpPr/>
          <p:nvPr/>
        </p:nvGrpSpPr>
        <p:grpSpPr>
          <a:xfrm>
            <a:off x="1283000" y="2571753"/>
            <a:ext cx="6225127" cy="1733100"/>
            <a:chOff x="1283000" y="2571753"/>
            <a:chExt cx="6225127" cy="1733100"/>
          </a:xfrm>
        </p:grpSpPr>
        <p:sp>
          <p:nvSpPr>
            <p:cNvPr id="5456" name="Google Shape;5456;p54"/>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7" name="Google Shape;5457;p54"/>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8" name="Google Shape;5458;p54"/>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9" name="Google Shape;5459;p54"/>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0" name="Google Shape;5460;p54"/>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1" name="Google Shape;5461;p54"/>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2" name="Google Shape;5462;p54"/>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3" name="Google Shape;5463;p54"/>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4" name="Google Shape;5464;p54"/>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5" name="Google Shape;5465;p54"/>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6" name="Google Shape;5466;p54"/>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7" name="Google Shape;5467;p54"/>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8" name="Google Shape;5468;p54"/>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9" name="Google Shape;5469;p54"/>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70" name="Google Shape;5470;p54"/>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471" name="Google Shape;5471;p54"/>
            <p:cNvCxnSpPr>
              <a:stCxn id="5456" idx="6"/>
              <a:endCxn id="5459"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2" name="Google Shape;5472;p54"/>
            <p:cNvCxnSpPr>
              <a:stCxn id="5456" idx="6"/>
              <a:endCxn id="5460"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3" name="Google Shape;5473;p54"/>
            <p:cNvCxnSpPr>
              <a:endCxn id="5461"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4" name="Google Shape;5474;p54"/>
            <p:cNvCxnSpPr>
              <a:stCxn id="5457" idx="6"/>
              <a:endCxn id="5459"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5" name="Google Shape;5475;p54"/>
            <p:cNvCxnSpPr>
              <a:stCxn id="5457" idx="6"/>
              <a:endCxn id="5460"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6" name="Google Shape;5476;p54"/>
            <p:cNvCxnSpPr>
              <a:stCxn id="5457" idx="6"/>
              <a:endCxn id="5461"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77" name="Google Shape;5477;p54"/>
            <p:cNvCxnSpPr>
              <a:stCxn id="5458" idx="6"/>
              <a:endCxn id="5459"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8" name="Google Shape;5478;p54"/>
            <p:cNvCxnSpPr>
              <a:stCxn id="5458" idx="6"/>
              <a:endCxn id="5460"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79" name="Google Shape;5479;p54"/>
            <p:cNvCxnSpPr>
              <a:stCxn id="5458" idx="6"/>
              <a:endCxn id="5461"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0" name="Google Shape;5480;p54"/>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1" name="Google Shape;5481;p54"/>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2" name="Google Shape;5482;p54"/>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3" name="Google Shape;5483;p54"/>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4" name="Google Shape;5484;p54"/>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5" name="Google Shape;5485;p54"/>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86" name="Google Shape;5486;p54"/>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7" name="Google Shape;5487;p54"/>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88" name="Google Shape;5488;p54"/>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9" name="Google Shape;5489;p54"/>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0" name="Google Shape;5490;p54"/>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1" name="Google Shape;5491;p54"/>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2" name="Google Shape;5492;p54"/>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3" name="Google Shape;5493;p54"/>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4" name="Google Shape;5494;p54"/>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95" name="Google Shape;5495;p54"/>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6" name="Google Shape;5496;p54"/>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97" name="Google Shape;5497;p54"/>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8" name="Google Shape;5498;p54"/>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9" name="Google Shape;5499;p54"/>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0" name="Google Shape;5500;p54"/>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1" name="Google Shape;5501;p54"/>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2" name="Google Shape;5502;p54"/>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3" name="Google Shape;5503;p54"/>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04" name="Google Shape;5504;p54"/>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5" name="Google Shape;5505;p54"/>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06" name="Google Shape;5506;p54"/>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7" name="Google Shape;5507;p54"/>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8" name="Google Shape;5508;p54"/>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9" name="Google Shape;5509;p54"/>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0" name="Google Shape;5510;p54"/>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11" name="Google Shape;5511;p54"/>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12" name="Google Shape;5512;p54"/>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13" name="Google Shape;5513;p54"/>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4" name="Google Shape;5514;p54"/>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15" name="Google Shape;5515;p54"/>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516" name="Google Shape;5516;p54"/>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517" name="Google Shape;5517;p54"/>
            <p:cNvCxnSpPr>
              <a:stCxn id="5468" idx="6"/>
              <a:endCxn id="5516"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518" name="Google Shape;5518;p54"/>
            <p:cNvCxnSpPr>
              <a:stCxn id="5469" idx="6"/>
              <a:endCxn id="5516"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519" name="Google Shape;5519;p54"/>
            <p:cNvCxnSpPr>
              <a:stCxn id="5470" idx="6"/>
              <a:endCxn id="5516"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520" name="Google Shape;5520;p54"/>
            <p:cNvCxnSpPr>
              <a:stCxn id="5516"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521" name="Google Shape;5521;p54"/>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522" name="Google Shape;5522;p54"/>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523" name="Google Shape;5523;p54"/>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5524" name="Google Shape;5524;p54"/>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528"/>
        <p:cNvGrpSpPr/>
        <p:nvPr/>
      </p:nvGrpSpPr>
      <p:grpSpPr>
        <a:xfrm>
          <a:off x="0" y="0"/>
          <a:ext cx="0" cy="0"/>
          <a:chOff x="0" y="0"/>
          <a:chExt cx="0" cy="0"/>
        </a:xfrm>
      </p:grpSpPr>
      <p:grpSp>
        <p:nvGrpSpPr>
          <p:cNvPr id="5529" name="Google Shape;5529;p55"/>
          <p:cNvGrpSpPr/>
          <p:nvPr/>
        </p:nvGrpSpPr>
        <p:grpSpPr>
          <a:xfrm>
            <a:off x="1949500" y="786025"/>
            <a:ext cx="5590500" cy="378900"/>
            <a:chOff x="954475" y="734775"/>
            <a:chExt cx="5590500" cy="378900"/>
          </a:xfrm>
        </p:grpSpPr>
        <p:sp>
          <p:nvSpPr>
            <p:cNvPr id="5530" name="Google Shape;5530;p55"/>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5531" name="Google Shape;5531;p55"/>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5532" name="Google Shape;5532;p55"/>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5533" name="Google Shape;5533;p55"/>
          <p:cNvGrpSpPr/>
          <p:nvPr/>
        </p:nvGrpSpPr>
        <p:grpSpPr>
          <a:xfrm>
            <a:off x="27550" y="2048825"/>
            <a:ext cx="2929595" cy="2543725"/>
            <a:chOff x="27550" y="1439225"/>
            <a:chExt cx="2929595" cy="2543725"/>
          </a:xfrm>
        </p:grpSpPr>
        <p:cxnSp>
          <p:nvCxnSpPr>
            <p:cNvPr id="5534" name="Google Shape;5534;p55"/>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535" name="Google Shape;5535;p55"/>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5"/>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5"/>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5"/>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5"/>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5"/>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55"/>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55"/>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5"/>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544" name="Google Shape;5544;p55"/>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545" name="Google Shape;5545;p55"/>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5546" name="Google Shape;5546;p55"/>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547" name="Google Shape;5547;p55"/>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5"/>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5"/>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5"/>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5"/>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55"/>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55"/>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5"/>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5"/>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5"/>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5"/>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5"/>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5"/>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5"/>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5"/>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5"/>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55"/>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55"/>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55"/>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5"/>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5"/>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5"/>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5"/>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55"/>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55"/>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5"/>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5"/>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5"/>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5"/>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55"/>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55"/>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5"/>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5"/>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5"/>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5"/>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55"/>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55"/>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5"/>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5"/>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5"/>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5"/>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55"/>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55"/>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5"/>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5"/>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5"/>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55"/>
          <p:cNvGrpSpPr/>
          <p:nvPr/>
        </p:nvGrpSpPr>
        <p:grpSpPr>
          <a:xfrm>
            <a:off x="3075550" y="2048825"/>
            <a:ext cx="2929595" cy="2543725"/>
            <a:chOff x="2846950" y="1439225"/>
            <a:chExt cx="2929595" cy="2543725"/>
          </a:xfrm>
        </p:grpSpPr>
        <p:cxnSp>
          <p:nvCxnSpPr>
            <p:cNvPr id="5594" name="Google Shape;5594;p55"/>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595" name="Google Shape;5595;p55"/>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5"/>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5"/>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5"/>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5"/>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5"/>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5"/>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5"/>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5"/>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04" name="Google Shape;5604;p55"/>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05" name="Google Shape;5605;p55"/>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06" name="Google Shape;5606;p55"/>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55"/>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55"/>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5"/>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55"/>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55"/>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5"/>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55"/>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55"/>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5"/>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5"/>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5"/>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5"/>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5"/>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5"/>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5"/>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55"/>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5"/>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5"/>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5"/>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5"/>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5"/>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5"/>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55"/>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5"/>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5"/>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5"/>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5"/>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55"/>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55"/>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55"/>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55"/>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5"/>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55"/>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55"/>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55"/>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55"/>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55"/>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5"/>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55"/>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55"/>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5"/>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55"/>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55"/>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0" name="Google Shape;5650;p55"/>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5651" name="Google Shape;5651;p55"/>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55"/>
          <p:cNvGrpSpPr/>
          <p:nvPr/>
        </p:nvGrpSpPr>
        <p:grpSpPr>
          <a:xfrm>
            <a:off x="6123550" y="2048825"/>
            <a:ext cx="2929595" cy="2543725"/>
            <a:chOff x="5666350" y="1439225"/>
            <a:chExt cx="2929595" cy="2543725"/>
          </a:xfrm>
        </p:grpSpPr>
        <p:cxnSp>
          <p:nvCxnSpPr>
            <p:cNvPr id="5653" name="Google Shape;5653;p55"/>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54" name="Google Shape;5654;p55"/>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55"/>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5"/>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55"/>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55"/>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55"/>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5"/>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5"/>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55"/>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63" name="Google Shape;5663;p55"/>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64" name="Google Shape;5664;p55"/>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65" name="Google Shape;5665;p55"/>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5"/>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5"/>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5"/>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5"/>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55"/>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55"/>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5"/>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5"/>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5"/>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5"/>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5"/>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55"/>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55"/>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55"/>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55"/>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55"/>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55"/>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55"/>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55"/>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5"/>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55"/>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55"/>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5"/>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55"/>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55"/>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55"/>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55"/>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5"/>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5"/>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5"/>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55"/>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55"/>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55"/>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55"/>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5"/>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5"/>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5"/>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5"/>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5"/>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5"/>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5"/>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5"/>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5"/>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55"/>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55"/>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11" name="Google Shape;5711;p55"/>
            <p:cNvCxnSpPr>
              <a:endCxn id="5674"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5712" name="Google Shape;5712;p55"/>
            <p:cNvCxnSpPr>
              <a:stCxn id="5674" idx="4"/>
              <a:endCxn id="5689"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5713" name="Google Shape;5713;p55"/>
            <p:cNvCxnSpPr>
              <a:stCxn id="5689" idx="6"/>
              <a:endCxn id="5687"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5714" name="Google Shape;5714;p55"/>
            <p:cNvCxnSpPr>
              <a:stCxn id="5687" idx="5"/>
              <a:endCxn id="5693"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5715" name="Google Shape;5715;p55"/>
            <p:cNvCxnSpPr>
              <a:stCxn id="5693"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5716" name="Google Shape;5716;p55"/>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Train-Dev-Test vs. Model fitting</a:t>
            </a:r>
            <a:endParaRPr/>
          </a:p>
        </p:txBody>
      </p:sp>
      <p:sp>
        <p:nvSpPr>
          <p:cNvPr id="5717" name="Google Shape;5717;p55"/>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5718" name="Google Shape;5718;p55"/>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5719" name="Google Shape;5719;p55"/>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723"/>
        <p:cNvGrpSpPr/>
        <p:nvPr/>
      </p:nvGrpSpPr>
      <p:grpSpPr>
        <a:xfrm>
          <a:off x="0" y="0"/>
          <a:ext cx="0" cy="0"/>
          <a:chOff x="0" y="0"/>
          <a:chExt cx="0" cy="0"/>
        </a:xfrm>
      </p:grpSpPr>
      <p:grpSp>
        <p:nvGrpSpPr>
          <p:cNvPr id="5724" name="Google Shape;5724;p56"/>
          <p:cNvGrpSpPr/>
          <p:nvPr/>
        </p:nvGrpSpPr>
        <p:grpSpPr>
          <a:xfrm>
            <a:off x="216200" y="209553"/>
            <a:ext cx="6225127" cy="1733100"/>
            <a:chOff x="1283000" y="2571753"/>
            <a:chExt cx="6225127" cy="1733100"/>
          </a:xfrm>
        </p:grpSpPr>
        <p:sp>
          <p:nvSpPr>
            <p:cNvPr id="5725" name="Google Shape;5725;p56"/>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26" name="Google Shape;5726;p56"/>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27" name="Google Shape;5727;p56"/>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28" name="Google Shape;5728;p56"/>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29" name="Google Shape;5729;p56"/>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0" name="Google Shape;5730;p56"/>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1" name="Google Shape;5731;p56"/>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2" name="Google Shape;5732;p56"/>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3" name="Google Shape;5733;p56"/>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4" name="Google Shape;5734;p56"/>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5" name="Google Shape;5735;p56"/>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6" name="Google Shape;5736;p56"/>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7" name="Google Shape;5737;p56"/>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8" name="Google Shape;5738;p56"/>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9" name="Google Shape;5739;p56"/>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740" name="Google Shape;5740;p56"/>
            <p:cNvCxnSpPr>
              <a:stCxn id="5725" idx="6"/>
              <a:endCxn id="5728"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41" name="Google Shape;5741;p56"/>
            <p:cNvCxnSpPr>
              <a:stCxn id="5725" idx="6"/>
              <a:endCxn id="5729"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5742" name="Google Shape;5742;p56"/>
            <p:cNvCxnSpPr>
              <a:stCxn id="5726" idx="6"/>
              <a:endCxn id="5728"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43" name="Google Shape;5743;p56"/>
            <p:cNvCxnSpPr>
              <a:stCxn id="5726" idx="6"/>
              <a:endCxn id="5729"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44" name="Google Shape;5744;p56"/>
            <p:cNvCxnSpPr>
              <a:stCxn id="5726" idx="6"/>
              <a:endCxn id="5730"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5745" name="Google Shape;5745;p56"/>
            <p:cNvCxnSpPr>
              <a:stCxn id="5727" idx="6"/>
              <a:endCxn id="5728"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46" name="Google Shape;5746;p56"/>
            <p:cNvCxnSpPr>
              <a:stCxn id="5727" idx="6"/>
              <a:endCxn id="5729"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747" name="Google Shape;5747;p56"/>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748" name="Google Shape;5748;p56"/>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49" name="Google Shape;5749;p56"/>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50" name="Google Shape;5750;p56"/>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751" name="Google Shape;5751;p56"/>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52" name="Google Shape;5752;p56"/>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753" name="Google Shape;5753;p56"/>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5754" name="Google Shape;5754;p56"/>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5755" name="Google Shape;5755;p56"/>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756" name="Google Shape;5756;p56"/>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757" name="Google Shape;5757;p56"/>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758" name="Google Shape;5758;p56"/>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759" name="Google Shape;5759;p56"/>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5760" name="Google Shape;5760;p56"/>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61" name="Google Shape;5761;p56"/>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762" name="Google Shape;5762;p56"/>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5763" name="Google Shape;5763;p56"/>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764" name="Google Shape;5764;p56"/>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65" name="Google Shape;5765;p56"/>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766" name="Google Shape;5766;p56"/>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767" name="Google Shape;5767;p56"/>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768" name="Google Shape;5768;p56"/>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69" name="Google Shape;5769;p56"/>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70" name="Google Shape;5770;p56"/>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771" name="Google Shape;5771;p56"/>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72" name="Google Shape;5772;p56"/>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773" name="Google Shape;5773;p56"/>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74" name="Google Shape;5774;p56"/>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75" name="Google Shape;5775;p56"/>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76" name="Google Shape;5776;p56"/>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77" name="Google Shape;5777;p56"/>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78" name="Google Shape;5778;p56"/>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79" name="Google Shape;5779;p56"/>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780" name="Google Shape;5780;p56"/>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81" name="Google Shape;5781;p56"/>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782" name="Google Shape;5782;p56"/>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5783" name="Google Shape;5783;p56"/>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784" name="Google Shape;5784;p56"/>
            <p:cNvCxnSpPr>
              <a:stCxn id="5737" idx="6"/>
              <a:endCxn id="5783"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5785" name="Google Shape;5785;p56"/>
            <p:cNvCxnSpPr>
              <a:stCxn id="5738" idx="6"/>
              <a:endCxn id="5783"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5786" name="Google Shape;5786;p56"/>
            <p:cNvCxnSpPr>
              <a:stCxn id="5739" idx="6"/>
              <a:endCxn id="5783"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5787" name="Google Shape;5787;p56"/>
            <p:cNvCxnSpPr>
              <a:stCxn id="5783"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5788" name="Google Shape;5788;p56"/>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789" name="Google Shape;5789;p56"/>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790" name="Google Shape;5790;p56"/>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cxnSp>
          <p:nvCxnSpPr>
            <p:cNvPr id="5791" name="Google Shape;5791;p56"/>
            <p:cNvCxnSpPr>
              <a:endCxn id="5730"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792" name="Google Shape;5792;p56"/>
            <p:cNvCxnSpPr>
              <a:stCxn id="5727" idx="6"/>
              <a:endCxn id="5730"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5793" name="Google Shape;5793;p56"/>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a</a:t>
            </a:r>
            <a:r>
              <a:rPr lang="en" sz="1100" baseline="-25000">
                <a:latin typeface="Consolas"/>
                <a:ea typeface="Consolas"/>
                <a:cs typeface="Consolas"/>
                <a:sym typeface="Consolas"/>
              </a:rPr>
              <a:t>[L]</a:t>
            </a:r>
            <a:endParaRPr sz="1100" baseline="-25000">
              <a:latin typeface="Consolas"/>
              <a:ea typeface="Consolas"/>
              <a:cs typeface="Consolas"/>
              <a:sym typeface="Consolas"/>
            </a:endParaRPr>
          </a:p>
        </p:txBody>
      </p:sp>
      <p:cxnSp>
        <p:nvCxnSpPr>
          <p:cNvPr id="5794" name="Google Shape;5794;p56"/>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5795" name="Google Shape;5795;p56"/>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6"/>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6"/>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56"/>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56"/>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56"/>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56"/>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802" name="Google Shape;5802;p56"/>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803" name="Google Shape;5803;p56"/>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5804" name="Google Shape;5804;p56"/>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56"/>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56"/>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56"/>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56"/>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56"/>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6"/>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56"/>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56"/>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56"/>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56"/>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56"/>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56"/>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6"/>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56"/>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56"/>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56"/>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56"/>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56"/>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56"/>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56"/>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56"/>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56"/>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6"/>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56"/>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56"/>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56"/>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56"/>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56"/>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56"/>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56"/>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56"/>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56"/>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56"/>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56"/>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56"/>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56"/>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56"/>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56"/>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3" name="Google Shape;5843;p56"/>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5844" name="Google Shape;5844;p56"/>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5845" name="Google Shape;5845;p56"/>
          <p:cNvSpPr/>
          <p:nvPr/>
        </p:nvSpPr>
        <p:spPr>
          <a:xfrm>
            <a:off x="2004656" y="27648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5846" name="Google Shape;5846;p56"/>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5847" name="Google Shape;5847;p56"/>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5848" name="Google Shape;5848;p56"/>
          <p:cNvGrpSpPr/>
          <p:nvPr/>
        </p:nvGrpSpPr>
        <p:grpSpPr>
          <a:xfrm>
            <a:off x="4732470" y="2728665"/>
            <a:ext cx="1828800" cy="1828800"/>
            <a:chOff x="3185745" y="2892265"/>
            <a:chExt cx="1828800" cy="1828800"/>
          </a:xfrm>
        </p:grpSpPr>
        <p:cxnSp>
          <p:nvCxnSpPr>
            <p:cNvPr id="5849" name="Google Shape;5849;p56"/>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5850" name="Google Shape;5850;p56"/>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5851" name="Google Shape;5851;p56"/>
          <p:cNvGrpSpPr/>
          <p:nvPr/>
        </p:nvGrpSpPr>
        <p:grpSpPr>
          <a:xfrm>
            <a:off x="5100981" y="3145578"/>
            <a:ext cx="1091794" cy="995004"/>
            <a:chOff x="3376256" y="3069614"/>
            <a:chExt cx="1455725" cy="1573875"/>
          </a:xfrm>
        </p:grpSpPr>
        <p:sp>
          <p:nvSpPr>
            <p:cNvPr id="5852" name="Google Shape;5852;p56"/>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56"/>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56"/>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56"/>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56"/>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56"/>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56"/>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56"/>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56"/>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56"/>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56"/>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56"/>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56"/>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56"/>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56"/>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56"/>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56"/>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56"/>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56"/>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56"/>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56"/>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56"/>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56"/>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56"/>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56"/>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56"/>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56"/>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56"/>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56"/>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56"/>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56"/>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56"/>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56"/>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56"/>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56"/>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56"/>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56"/>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56"/>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56"/>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56"/>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56"/>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56"/>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56"/>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56"/>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56"/>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56"/>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5898" name="Google Shape;5898;p56"/>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56"/>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solidFill>
                  <a:srgbClr val="0000FF"/>
                </a:solidFill>
                <a:latin typeface="Consolas"/>
                <a:ea typeface="Consolas"/>
                <a:cs typeface="Consolas"/>
                <a:sym typeface="Consolas"/>
              </a:rPr>
              <a:t>r=1</a:t>
            </a:r>
            <a:endParaRPr sz="1200" i="1">
              <a:solidFill>
                <a:srgbClr val="0000FF"/>
              </a:solidFill>
              <a:latin typeface="Consolas"/>
              <a:ea typeface="Consolas"/>
              <a:cs typeface="Consolas"/>
              <a:sym typeface="Consolas"/>
            </a:endParaRPr>
          </a:p>
        </p:txBody>
      </p:sp>
      <p:sp>
        <p:nvSpPr>
          <p:cNvPr id="5900" name="Google Shape;5900;p56"/>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56"/>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i="1">
                <a:latin typeface="Consolas"/>
                <a:ea typeface="Consolas"/>
                <a:cs typeface="Consolas"/>
                <a:sym typeface="Consolas"/>
              </a:rPr>
              <a:t>x1</a:t>
            </a:r>
            <a:endParaRPr sz="1000" i="1">
              <a:latin typeface="Consolas"/>
              <a:ea typeface="Consolas"/>
              <a:cs typeface="Consolas"/>
              <a:sym typeface="Consolas"/>
            </a:endParaRPr>
          </a:p>
        </p:txBody>
      </p:sp>
      <p:sp>
        <p:nvSpPr>
          <p:cNvPr id="5902" name="Google Shape;5902;p56"/>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5903" name="Google Shape;5903;p56"/>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5904" name="Google Shape;5904;p56"/>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1"/>
          <p:cNvSpPr/>
          <p:nvPr/>
        </p:nvSpPr>
        <p:spPr>
          <a:xfrm>
            <a:off x="662050" y="66600"/>
            <a:ext cx="2164200" cy="14841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flipH="1">
            <a:off x="3812925" y="959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flipH="1">
            <a:off x="3732647" y="84385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flipH="1">
            <a:off x="3548306" y="76905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21"/>
          <p:cNvGrpSpPr/>
          <p:nvPr/>
        </p:nvGrpSpPr>
        <p:grpSpPr>
          <a:xfrm>
            <a:off x="6984674" y="1529221"/>
            <a:ext cx="1765922" cy="1596032"/>
            <a:chOff x="6240000" y="821025"/>
            <a:chExt cx="2904000" cy="2668950"/>
          </a:xfrm>
        </p:grpSpPr>
        <p:sp>
          <p:nvSpPr>
            <p:cNvPr id="158" name="Google Shape;158;p21"/>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9" name="Google Shape;159;p21"/>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0" name="Google Shape;160;p21"/>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1" name="Google Shape;161;p21"/>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2" name="Google Shape;162;p21"/>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3" name="Google Shape;163;p21"/>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4" name="Google Shape;164;p21"/>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5" name="Google Shape;165;p21"/>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6" name="Google Shape;166;p21"/>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7" name="Google Shape;167;p21"/>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8" name="Google Shape;168;p21"/>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9" name="Google Shape;169;p21"/>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0" name="Google Shape;170;p21"/>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1" name="Google Shape;171;p21"/>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2" name="Google Shape;172;p21"/>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3" name="Google Shape;173;p21"/>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4" name="Google Shape;174;p21"/>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5" name="Google Shape;175;p21"/>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6" name="Google Shape;176;p21"/>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7" name="Google Shape;177;p21"/>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8" name="Google Shape;178;p21"/>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9" name="Google Shape;179;p21"/>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0" name="Google Shape;180;p21"/>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1" name="Google Shape;181;p21"/>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 name="Google Shape;182;p21"/>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 name="Google Shape;183;p21"/>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 name="Google Shape;184;p21"/>
          <p:cNvGrpSpPr/>
          <p:nvPr/>
        </p:nvGrpSpPr>
        <p:grpSpPr>
          <a:xfrm>
            <a:off x="6760151" y="1661963"/>
            <a:ext cx="1765922" cy="1596032"/>
            <a:chOff x="5950075" y="854725"/>
            <a:chExt cx="2904000" cy="2668950"/>
          </a:xfrm>
        </p:grpSpPr>
        <p:sp>
          <p:nvSpPr>
            <p:cNvPr id="185" name="Google Shape;185;p21"/>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1"/>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1"/>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1"/>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1"/>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1"/>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1"/>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1"/>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1"/>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1"/>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1"/>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1"/>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1"/>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1"/>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1"/>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1"/>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1"/>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1"/>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1"/>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1"/>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1"/>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1"/>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1"/>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1"/>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1"/>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21"/>
          <p:cNvGrpSpPr/>
          <p:nvPr/>
        </p:nvGrpSpPr>
        <p:grpSpPr>
          <a:xfrm>
            <a:off x="6493641" y="1826623"/>
            <a:ext cx="1765922" cy="1596032"/>
            <a:chOff x="2854300" y="1168125"/>
            <a:chExt cx="2904000" cy="2668950"/>
          </a:xfrm>
        </p:grpSpPr>
        <p:sp>
          <p:nvSpPr>
            <p:cNvPr id="212" name="Google Shape;212;p21"/>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1"/>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1"/>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1"/>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1"/>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1"/>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1"/>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1"/>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1"/>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1"/>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1"/>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1"/>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1"/>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1"/>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1"/>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1"/>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1"/>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1"/>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1"/>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1"/>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21"/>
          <p:cNvGrpSpPr/>
          <p:nvPr/>
        </p:nvGrpSpPr>
        <p:grpSpPr>
          <a:xfrm rot="1139973">
            <a:off x="3948352" y="2653649"/>
            <a:ext cx="1605806" cy="1679200"/>
            <a:chOff x="608609" y="2370079"/>
            <a:chExt cx="458224" cy="523616"/>
          </a:xfrm>
        </p:grpSpPr>
        <p:grpSp>
          <p:nvGrpSpPr>
            <p:cNvPr id="239" name="Google Shape;239;p21"/>
            <p:cNvGrpSpPr/>
            <p:nvPr/>
          </p:nvGrpSpPr>
          <p:grpSpPr>
            <a:xfrm>
              <a:off x="608609" y="2665704"/>
              <a:ext cx="458224" cy="227991"/>
              <a:chOff x="5668659" y="1713442"/>
              <a:chExt cx="458224" cy="227991"/>
            </a:xfrm>
          </p:grpSpPr>
          <p:grpSp>
            <p:nvGrpSpPr>
              <p:cNvPr id="240" name="Google Shape;240;p21"/>
              <p:cNvGrpSpPr/>
              <p:nvPr/>
            </p:nvGrpSpPr>
            <p:grpSpPr>
              <a:xfrm>
                <a:off x="5802485" y="1713507"/>
                <a:ext cx="188679" cy="227926"/>
                <a:chOff x="5802485" y="1713507"/>
                <a:chExt cx="188679" cy="227926"/>
              </a:xfrm>
            </p:grpSpPr>
            <p:sp>
              <p:nvSpPr>
                <p:cNvPr id="241" name="Google Shape;241;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21"/>
              <p:cNvGrpSpPr/>
              <p:nvPr/>
            </p:nvGrpSpPr>
            <p:grpSpPr>
              <a:xfrm>
                <a:off x="5936312" y="1713442"/>
                <a:ext cx="190570" cy="227991"/>
                <a:chOff x="5936312" y="1713442"/>
                <a:chExt cx="190570" cy="227991"/>
              </a:xfrm>
            </p:grpSpPr>
            <p:sp>
              <p:nvSpPr>
                <p:cNvPr id="244" name="Google Shape;244;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47" name="Google Shape;247;p21"/>
              <p:cNvGrpSpPr/>
              <p:nvPr/>
            </p:nvGrpSpPr>
            <p:grpSpPr>
              <a:xfrm>
                <a:off x="5668659" y="1714000"/>
                <a:ext cx="193488" cy="227433"/>
                <a:chOff x="5668659" y="1714000"/>
                <a:chExt cx="193488" cy="227433"/>
              </a:xfrm>
            </p:grpSpPr>
            <p:sp>
              <p:nvSpPr>
                <p:cNvPr id="248" name="Google Shape;248;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0" name="Google Shape;250;p21"/>
            <p:cNvGrpSpPr/>
            <p:nvPr/>
          </p:nvGrpSpPr>
          <p:grpSpPr>
            <a:xfrm>
              <a:off x="608609" y="2511879"/>
              <a:ext cx="458224" cy="227991"/>
              <a:chOff x="5668659" y="1713442"/>
              <a:chExt cx="458224" cy="227991"/>
            </a:xfrm>
          </p:grpSpPr>
          <p:grpSp>
            <p:nvGrpSpPr>
              <p:cNvPr id="251" name="Google Shape;251;p21"/>
              <p:cNvGrpSpPr/>
              <p:nvPr/>
            </p:nvGrpSpPr>
            <p:grpSpPr>
              <a:xfrm>
                <a:off x="5802485" y="1713507"/>
                <a:ext cx="188679" cy="227926"/>
                <a:chOff x="5802485" y="1713507"/>
                <a:chExt cx="188679" cy="227926"/>
              </a:xfrm>
            </p:grpSpPr>
            <p:sp>
              <p:nvSpPr>
                <p:cNvPr id="252" name="Google Shape;252;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21"/>
              <p:cNvGrpSpPr/>
              <p:nvPr/>
            </p:nvGrpSpPr>
            <p:grpSpPr>
              <a:xfrm>
                <a:off x="5936312" y="1713442"/>
                <a:ext cx="190570" cy="227991"/>
                <a:chOff x="5936312" y="1713442"/>
                <a:chExt cx="190570" cy="227991"/>
              </a:xfrm>
            </p:grpSpPr>
            <p:sp>
              <p:nvSpPr>
                <p:cNvPr id="255" name="Google Shape;255;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58" name="Google Shape;258;p21"/>
              <p:cNvGrpSpPr/>
              <p:nvPr/>
            </p:nvGrpSpPr>
            <p:grpSpPr>
              <a:xfrm>
                <a:off x="5668659" y="1714000"/>
                <a:ext cx="193488" cy="227433"/>
                <a:chOff x="5668659" y="1714000"/>
                <a:chExt cx="193488" cy="227433"/>
              </a:xfrm>
            </p:grpSpPr>
            <p:sp>
              <p:nvSpPr>
                <p:cNvPr id="259" name="Google Shape;259;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1" name="Google Shape;261;p21"/>
            <p:cNvGrpSpPr/>
            <p:nvPr/>
          </p:nvGrpSpPr>
          <p:grpSpPr>
            <a:xfrm>
              <a:off x="608609" y="2370079"/>
              <a:ext cx="458224" cy="227991"/>
              <a:chOff x="5668659" y="1713442"/>
              <a:chExt cx="458224" cy="227991"/>
            </a:xfrm>
          </p:grpSpPr>
          <p:grpSp>
            <p:nvGrpSpPr>
              <p:cNvPr id="262" name="Google Shape;262;p21"/>
              <p:cNvGrpSpPr/>
              <p:nvPr/>
            </p:nvGrpSpPr>
            <p:grpSpPr>
              <a:xfrm>
                <a:off x="5802485" y="1713507"/>
                <a:ext cx="188679" cy="227926"/>
                <a:chOff x="5802485" y="1713507"/>
                <a:chExt cx="188679" cy="227926"/>
              </a:xfrm>
            </p:grpSpPr>
            <p:sp>
              <p:nvSpPr>
                <p:cNvPr id="263" name="Google Shape;263;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21"/>
              <p:cNvGrpSpPr/>
              <p:nvPr/>
            </p:nvGrpSpPr>
            <p:grpSpPr>
              <a:xfrm>
                <a:off x="5936312" y="1713442"/>
                <a:ext cx="190570" cy="227991"/>
                <a:chOff x="5936312" y="1713442"/>
                <a:chExt cx="190570" cy="227991"/>
              </a:xfrm>
            </p:grpSpPr>
            <p:sp>
              <p:nvSpPr>
                <p:cNvPr id="266" name="Google Shape;266;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69" name="Google Shape;269;p21"/>
              <p:cNvGrpSpPr/>
              <p:nvPr/>
            </p:nvGrpSpPr>
            <p:grpSpPr>
              <a:xfrm>
                <a:off x="5668659" y="1714000"/>
                <a:ext cx="193488" cy="227433"/>
                <a:chOff x="5668659" y="1714000"/>
                <a:chExt cx="193488" cy="227433"/>
              </a:xfrm>
            </p:grpSpPr>
            <p:sp>
              <p:nvSpPr>
                <p:cNvPr id="270" name="Google Shape;270;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72" name="Google Shape;272;p21"/>
          <p:cNvGrpSpPr/>
          <p:nvPr/>
        </p:nvGrpSpPr>
        <p:grpSpPr>
          <a:xfrm>
            <a:off x="3718744" y="2731504"/>
            <a:ext cx="1605799" cy="1679186"/>
            <a:chOff x="608609" y="2370079"/>
            <a:chExt cx="458224" cy="523616"/>
          </a:xfrm>
        </p:grpSpPr>
        <p:grpSp>
          <p:nvGrpSpPr>
            <p:cNvPr id="273" name="Google Shape;273;p21"/>
            <p:cNvGrpSpPr/>
            <p:nvPr/>
          </p:nvGrpSpPr>
          <p:grpSpPr>
            <a:xfrm>
              <a:off x="608609" y="2665704"/>
              <a:ext cx="458224" cy="227991"/>
              <a:chOff x="5668659" y="1713442"/>
              <a:chExt cx="458224" cy="227991"/>
            </a:xfrm>
          </p:grpSpPr>
          <p:grpSp>
            <p:nvGrpSpPr>
              <p:cNvPr id="274" name="Google Shape;274;p21"/>
              <p:cNvGrpSpPr/>
              <p:nvPr/>
            </p:nvGrpSpPr>
            <p:grpSpPr>
              <a:xfrm>
                <a:off x="5802485" y="1713507"/>
                <a:ext cx="188679" cy="227926"/>
                <a:chOff x="5802485" y="1713507"/>
                <a:chExt cx="188679" cy="227926"/>
              </a:xfrm>
            </p:grpSpPr>
            <p:sp>
              <p:nvSpPr>
                <p:cNvPr id="275" name="Google Shape;275;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21"/>
              <p:cNvGrpSpPr/>
              <p:nvPr/>
            </p:nvGrpSpPr>
            <p:grpSpPr>
              <a:xfrm>
                <a:off x="5936312" y="1713442"/>
                <a:ext cx="190570" cy="227991"/>
                <a:chOff x="5936312" y="1713442"/>
                <a:chExt cx="190570" cy="227991"/>
              </a:xfrm>
            </p:grpSpPr>
            <p:sp>
              <p:nvSpPr>
                <p:cNvPr id="278" name="Google Shape;278;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81" name="Google Shape;281;p21"/>
              <p:cNvGrpSpPr/>
              <p:nvPr/>
            </p:nvGrpSpPr>
            <p:grpSpPr>
              <a:xfrm>
                <a:off x="5668659" y="1714000"/>
                <a:ext cx="193488" cy="227433"/>
                <a:chOff x="5668659" y="1714000"/>
                <a:chExt cx="193488" cy="227433"/>
              </a:xfrm>
            </p:grpSpPr>
            <p:sp>
              <p:nvSpPr>
                <p:cNvPr id="282" name="Google Shape;282;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4" name="Google Shape;284;p21"/>
            <p:cNvGrpSpPr/>
            <p:nvPr/>
          </p:nvGrpSpPr>
          <p:grpSpPr>
            <a:xfrm>
              <a:off x="608609" y="2511879"/>
              <a:ext cx="458224" cy="227991"/>
              <a:chOff x="5668659" y="1713442"/>
              <a:chExt cx="458224" cy="227991"/>
            </a:xfrm>
          </p:grpSpPr>
          <p:grpSp>
            <p:nvGrpSpPr>
              <p:cNvPr id="285" name="Google Shape;285;p21"/>
              <p:cNvGrpSpPr/>
              <p:nvPr/>
            </p:nvGrpSpPr>
            <p:grpSpPr>
              <a:xfrm>
                <a:off x="5802485" y="1713507"/>
                <a:ext cx="188679" cy="227926"/>
                <a:chOff x="5802485" y="1713507"/>
                <a:chExt cx="188679" cy="227926"/>
              </a:xfrm>
            </p:grpSpPr>
            <p:sp>
              <p:nvSpPr>
                <p:cNvPr id="286" name="Google Shape;286;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21"/>
              <p:cNvGrpSpPr/>
              <p:nvPr/>
            </p:nvGrpSpPr>
            <p:grpSpPr>
              <a:xfrm>
                <a:off x="5936312" y="1713442"/>
                <a:ext cx="190570" cy="227991"/>
                <a:chOff x="5936312" y="1713442"/>
                <a:chExt cx="190570" cy="227991"/>
              </a:xfrm>
            </p:grpSpPr>
            <p:sp>
              <p:nvSpPr>
                <p:cNvPr id="289" name="Google Shape;289;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92" name="Google Shape;292;p21"/>
              <p:cNvGrpSpPr/>
              <p:nvPr/>
            </p:nvGrpSpPr>
            <p:grpSpPr>
              <a:xfrm>
                <a:off x="5668659" y="1714000"/>
                <a:ext cx="193488" cy="227433"/>
                <a:chOff x="5668659" y="1714000"/>
                <a:chExt cx="193488" cy="227433"/>
              </a:xfrm>
            </p:grpSpPr>
            <p:sp>
              <p:nvSpPr>
                <p:cNvPr id="293" name="Google Shape;293;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21"/>
            <p:cNvGrpSpPr/>
            <p:nvPr/>
          </p:nvGrpSpPr>
          <p:grpSpPr>
            <a:xfrm>
              <a:off x="608609" y="2370079"/>
              <a:ext cx="458224" cy="227991"/>
              <a:chOff x="5668659" y="1713442"/>
              <a:chExt cx="458224" cy="227991"/>
            </a:xfrm>
          </p:grpSpPr>
          <p:grpSp>
            <p:nvGrpSpPr>
              <p:cNvPr id="296" name="Google Shape;296;p21"/>
              <p:cNvGrpSpPr/>
              <p:nvPr/>
            </p:nvGrpSpPr>
            <p:grpSpPr>
              <a:xfrm>
                <a:off x="5802485" y="1713507"/>
                <a:ext cx="188679" cy="227926"/>
                <a:chOff x="5802485" y="1713507"/>
                <a:chExt cx="188679" cy="227926"/>
              </a:xfrm>
            </p:grpSpPr>
            <p:sp>
              <p:nvSpPr>
                <p:cNvPr id="297" name="Google Shape;297;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21"/>
              <p:cNvGrpSpPr/>
              <p:nvPr/>
            </p:nvGrpSpPr>
            <p:grpSpPr>
              <a:xfrm>
                <a:off x="5936312" y="1713442"/>
                <a:ext cx="190570" cy="227991"/>
                <a:chOff x="5936312" y="1713442"/>
                <a:chExt cx="190570" cy="227991"/>
              </a:xfrm>
            </p:grpSpPr>
            <p:sp>
              <p:nvSpPr>
                <p:cNvPr id="300" name="Google Shape;300;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03" name="Google Shape;303;p21"/>
              <p:cNvGrpSpPr/>
              <p:nvPr/>
            </p:nvGrpSpPr>
            <p:grpSpPr>
              <a:xfrm>
                <a:off x="5668659" y="1714000"/>
                <a:ext cx="193488" cy="227433"/>
                <a:chOff x="5668659" y="1714000"/>
                <a:chExt cx="193488" cy="227433"/>
              </a:xfrm>
            </p:grpSpPr>
            <p:sp>
              <p:nvSpPr>
                <p:cNvPr id="304" name="Google Shape;304;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06" name="Google Shape;306;p21"/>
          <p:cNvGrpSpPr/>
          <p:nvPr/>
        </p:nvGrpSpPr>
        <p:grpSpPr>
          <a:xfrm>
            <a:off x="3548300" y="3049762"/>
            <a:ext cx="1605799" cy="1679186"/>
            <a:chOff x="608609" y="2370079"/>
            <a:chExt cx="458224" cy="523616"/>
          </a:xfrm>
        </p:grpSpPr>
        <p:grpSp>
          <p:nvGrpSpPr>
            <p:cNvPr id="307" name="Google Shape;307;p21"/>
            <p:cNvGrpSpPr/>
            <p:nvPr/>
          </p:nvGrpSpPr>
          <p:grpSpPr>
            <a:xfrm>
              <a:off x="608609" y="2665704"/>
              <a:ext cx="458224" cy="227991"/>
              <a:chOff x="5668659" y="1713442"/>
              <a:chExt cx="458224" cy="227991"/>
            </a:xfrm>
          </p:grpSpPr>
          <p:grpSp>
            <p:nvGrpSpPr>
              <p:cNvPr id="308" name="Google Shape;308;p21"/>
              <p:cNvGrpSpPr/>
              <p:nvPr/>
            </p:nvGrpSpPr>
            <p:grpSpPr>
              <a:xfrm>
                <a:off x="5802485" y="1713507"/>
                <a:ext cx="188679" cy="227926"/>
                <a:chOff x="5802485" y="1713507"/>
                <a:chExt cx="188679" cy="227926"/>
              </a:xfrm>
            </p:grpSpPr>
            <p:sp>
              <p:nvSpPr>
                <p:cNvPr id="309" name="Google Shape;309;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21"/>
              <p:cNvGrpSpPr/>
              <p:nvPr/>
            </p:nvGrpSpPr>
            <p:grpSpPr>
              <a:xfrm>
                <a:off x="5936312" y="1713442"/>
                <a:ext cx="190570" cy="227991"/>
                <a:chOff x="5936312" y="1713442"/>
                <a:chExt cx="190570" cy="227991"/>
              </a:xfrm>
            </p:grpSpPr>
            <p:sp>
              <p:nvSpPr>
                <p:cNvPr id="312" name="Google Shape;312;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15" name="Google Shape;315;p21"/>
              <p:cNvGrpSpPr/>
              <p:nvPr/>
            </p:nvGrpSpPr>
            <p:grpSpPr>
              <a:xfrm>
                <a:off x="5668659" y="1714000"/>
                <a:ext cx="193488" cy="227433"/>
                <a:chOff x="5668659" y="1714000"/>
                <a:chExt cx="193488" cy="227433"/>
              </a:xfrm>
            </p:grpSpPr>
            <p:sp>
              <p:nvSpPr>
                <p:cNvPr id="316" name="Google Shape;316;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21"/>
            <p:cNvGrpSpPr/>
            <p:nvPr/>
          </p:nvGrpSpPr>
          <p:grpSpPr>
            <a:xfrm>
              <a:off x="608609" y="2511879"/>
              <a:ext cx="458224" cy="227991"/>
              <a:chOff x="5668659" y="1713442"/>
              <a:chExt cx="458224" cy="227991"/>
            </a:xfrm>
          </p:grpSpPr>
          <p:grpSp>
            <p:nvGrpSpPr>
              <p:cNvPr id="319" name="Google Shape;319;p21"/>
              <p:cNvGrpSpPr/>
              <p:nvPr/>
            </p:nvGrpSpPr>
            <p:grpSpPr>
              <a:xfrm>
                <a:off x="5802485" y="1713507"/>
                <a:ext cx="188679" cy="227926"/>
                <a:chOff x="5802485" y="1713507"/>
                <a:chExt cx="188679" cy="227926"/>
              </a:xfrm>
            </p:grpSpPr>
            <p:sp>
              <p:nvSpPr>
                <p:cNvPr id="320" name="Google Shape;320;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21"/>
              <p:cNvGrpSpPr/>
              <p:nvPr/>
            </p:nvGrpSpPr>
            <p:grpSpPr>
              <a:xfrm>
                <a:off x="5936312" y="1713442"/>
                <a:ext cx="190570" cy="227991"/>
                <a:chOff x="5936312" y="1713442"/>
                <a:chExt cx="190570" cy="227991"/>
              </a:xfrm>
            </p:grpSpPr>
            <p:sp>
              <p:nvSpPr>
                <p:cNvPr id="323" name="Google Shape;323;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26" name="Google Shape;326;p21"/>
              <p:cNvGrpSpPr/>
              <p:nvPr/>
            </p:nvGrpSpPr>
            <p:grpSpPr>
              <a:xfrm>
                <a:off x="5668659" y="1714000"/>
                <a:ext cx="193488" cy="227433"/>
                <a:chOff x="5668659" y="1714000"/>
                <a:chExt cx="193488" cy="227433"/>
              </a:xfrm>
            </p:grpSpPr>
            <p:sp>
              <p:nvSpPr>
                <p:cNvPr id="327" name="Google Shape;327;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 name="Google Shape;329;p21"/>
            <p:cNvGrpSpPr/>
            <p:nvPr/>
          </p:nvGrpSpPr>
          <p:grpSpPr>
            <a:xfrm>
              <a:off x="608609" y="2370079"/>
              <a:ext cx="458224" cy="227991"/>
              <a:chOff x="5668659" y="1713442"/>
              <a:chExt cx="458224" cy="227991"/>
            </a:xfrm>
          </p:grpSpPr>
          <p:grpSp>
            <p:nvGrpSpPr>
              <p:cNvPr id="330" name="Google Shape;330;p21"/>
              <p:cNvGrpSpPr/>
              <p:nvPr/>
            </p:nvGrpSpPr>
            <p:grpSpPr>
              <a:xfrm>
                <a:off x="5802485" y="1713507"/>
                <a:ext cx="188679" cy="227926"/>
                <a:chOff x="5802485" y="1713507"/>
                <a:chExt cx="188679" cy="227926"/>
              </a:xfrm>
            </p:grpSpPr>
            <p:sp>
              <p:nvSpPr>
                <p:cNvPr id="331" name="Google Shape;331;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21"/>
              <p:cNvGrpSpPr/>
              <p:nvPr/>
            </p:nvGrpSpPr>
            <p:grpSpPr>
              <a:xfrm>
                <a:off x="5936312" y="1713442"/>
                <a:ext cx="190570" cy="227991"/>
                <a:chOff x="5936312" y="1713442"/>
                <a:chExt cx="190570" cy="227991"/>
              </a:xfrm>
            </p:grpSpPr>
            <p:sp>
              <p:nvSpPr>
                <p:cNvPr id="334" name="Google Shape;334;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37" name="Google Shape;337;p21"/>
              <p:cNvGrpSpPr/>
              <p:nvPr/>
            </p:nvGrpSpPr>
            <p:grpSpPr>
              <a:xfrm>
                <a:off x="5668659" y="1714000"/>
                <a:ext cx="193488" cy="227433"/>
                <a:chOff x="5668659" y="1714000"/>
                <a:chExt cx="193488" cy="227433"/>
              </a:xfrm>
            </p:grpSpPr>
            <p:sp>
              <p:nvSpPr>
                <p:cNvPr id="338" name="Google Shape;338;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40" name="Google Shape;340;p21"/>
          <p:cNvSpPr/>
          <p:nvPr/>
        </p:nvSpPr>
        <p:spPr>
          <a:xfrm>
            <a:off x="521425" y="2731500"/>
            <a:ext cx="2487600" cy="23157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animEffect transition="in" filter="fade">
                                      <p:cBhvr>
                                        <p:cTn id="7" dur="10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908"/>
        <p:cNvGrpSpPr/>
        <p:nvPr/>
      </p:nvGrpSpPr>
      <p:grpSpPr>
        <a:xfrm>
          <a:off x="0" y="0"/>
          <a:ext cx="0" cy="0"/>
          <a:chOff x="0" y="0"/>
          <a:chExt cx="0" cy="0"/>
        </a:xfrm>
      </p:grpSpPr>
      <p:cxnSp>
        <p:nvCxnSpPr>
          <p:cNvPr id="5909" name="Google Shape;5909;p57"/>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5910" name="Google Shape;5910;p57"/>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5911" name="Google Shape;5911;p57"/>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5912" name="Google Shape;5912;p57"/>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3" name="Google Shape;5913;p57"/>
          <p:cNvCxnSpPr>
            <a:stCxn id="5912" idx="2"/>
            <a:endCxn id="5912"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5914" name="Google Shape;5914;p57"/>
          <p:cNvGrpSpPr/>
          <p:nvPr/>
        </p:nvGrpSpPr>
        <p:grpSpPr>
          <a:xfrm>
            <a:off x="3272050" y="278965"/>
            <a:ext cx="1539900" cy="1307700"/>
            <a:chOff x="3642775" y="181165"/>
            <a:chExt cx="1539900" cy="1307700"/>
          </a:xfrm>
        </p:grpSpPr>
        <p:cxnSp>
          <p:nvCxnSpPr>
            <p:cNvPr id="5915" name="Google Shape;5915;p57"/>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5916" name="Google Shape;5916;p57"/>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5917" name="Google Shape;5917;p57"/>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57"/>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57"/>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0" name="Google Shape;5920;p57"/>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5921" name="Google Shape;5921;p57"/>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5922" name="Google Shape;5922;p57"/>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5923" name="Google Shape;5923;p57"/>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5924" name="Google Shape;5924;p57"/>
          <p:cNvGrpSpPr/>
          <p:nvPr/>
        </p:nvGrpSpPr>
        <p:grpSpPr>
          <a:xfrm>
            <a:off x="987300" y="2793600"/>
            <a:ext cx="2014982" cy="2263650"/>
            <a:chOff x="758700" y="2412600"/>
            <a:chExt cx="2014982" cy="2263650"/>
          </a:xfrm>
        </p:grpSpPr>
        <p:grpSp>
          <p:nvGrpSpPr>
            <p:cNvPr id="5925" name="Google Shape;5925;p57"/>
            <p:cNvGrpSpPr/>
            <p:nvPr/>
          </p:nvGrpSpPr>
          <p:grpSpPr>
            <a:xfrm>
              <a:off x="778832" y="2481240"/>
              <a:ext cx="1994850" cy="1972060"/>
              <a:chOff x="777650" y="2639865"/>
              <a:chExt cx="1994850" cy="1972060"/>
            </a:xfrm>
          </p:grpSpPr>
          <p:cxnSp>
            <p:nvCxnSpPr>
              <p:cNvPr id="5926" name="Google Shape;5926;p57"/>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5927" name="Google Shape;5927;p57"/>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5928" name="Google Shape;5928;p57"/>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5929" name="Google Shape;5929;p57"/>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0" name="Google Shape;5930;p57"/>
            <p:cNvCxnSpPr>
              <a:stCxn id="5929" idx="2"/>
              <a:endCxn id="5929"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5931" name="Google Shape;5931;p57"/>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5932" name="Google Shape;5932;p57"/>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5933" name="Google Shape;5933;p57"/>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5934" name="Google Shape;5934;p57"/>
          <p:cNvGrpSpPr/>
          <p:nvPr/>
        </p:nvGrpSpPr>
        <p:grpSpPr>
          <a:xfrm>
            <a:off x="3258763" y="2862250"/>
            <a:ext cx="1934988" cy="1580500"/>
            <a:chOff x="2953963" y="2709850"/>
            <a:chExt cx="1934988" cy="1580500"/>
          </a:xfrm>
        </p:grpSpPr>
        <p:grpSp>
          <p:nvGrpSpPr>
            <p:cNvPr id="5935" name="Google Shape;5935;p57"/>
            <p:cNvGrpSpPr/>
            <p:nvPr/>
          </p:nvGrpSpPr>
          <p:grpSpPr>
            <a:xfrm>
              <a:off x="3361188" y="2717365"/>
              <a:ext cx="1463108" cy="1307700"/>
              <a:chOff x="3655713" y="257365"/>
              <a:chExt cx="1463108" cy="1307700"/>
            </a:xfrm>
          </p:grpSpPr>
          <p:cxnSp>
            <p:nvCxnSpPr>
              <p:cNvPr id="5936" name="Google Shape;5936;p57"/>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5937" name="Google Shape;5937;p57"/>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5938" name="Google Shape;5938;p57"/>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57"/>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57"/>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57"/>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5942" name="Google Shape;5942;p57"/>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5943" name="Google Shape;5943;p57"/>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5944" name="Google Shape;5944;p57"/>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Before Normalization</a:t>
            </a:r>
            <a:endParaRPr>
              <a:latin typeface="Consolas"/>
              <a:ea typeface="Consolas"/>
              <a:cs typeface="Consolas"/>
              <a:sym typeface="Consolas"/>
            </a:endParaRPr>
          </a:p>
        </p:txBody>
      </p:sp>
      <p:sp>
        <p:nvSpPr>
          <p:cNvPr id="5945" name="Google Shape;5945;p57"/>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5946" name="Google Shape;5946;p57"/>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5947" name="Google Shape;5947;p57"/>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5948" name="Google Shape;5948;p57"/>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5949" name="Google Shape;5949;p57"/>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5950" name="Google Shape;5950;p57"/>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5951" name="Google Shape;5951;p57"/>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5952" name="Google Shape;5952;p57"/>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marL="0" lvl="0" indent="0" algn="ctr" rtl="0">
              <a:spcBef>
                <a:spcPts val="0"/>
              </a:spcBef>
              <a:spcAft>
                <a:spcPts val="0"/>
              </a:spcAft>
              <a:buNone/>
            </a:pPr>
            <a:endParaRPr sz="1100">
              <a:solidFill>
                <a:srgbClr val="FF0000"/>
              </a:solidFill>
              <a:latin typeface="Consolas"/>
              <a:ea typeface="Consolas"/>
              <a:cs typeface="Consolas"/>
              <a:sym typeface="Consolas"/>
            </a:endParaRPr>
          </a:p>
          <a:p>
            <a:pPr marL="0" lvl="0" indent="0" algn="ctr" rtl="0">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5953" name="Google Shape;5953;p57"/>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5954" name="Google Shape;5954;p57"/>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5955" name="Google Shape;5955;p57"/>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959"/>
        <p:cNvGrpSpPr/>
        <p:nvPr/>
      </p:nvGrpSpPr>
      <p:grpSpPr>
        <a:xfrm>
          <a:off x="0" y="0"/>
          <a:ext cx="0" cy="0"/>
          <a:chOff x="0" y="0"/>
          <a:chExt cx="0" cy="0"/>
        </a:xfrm>
      </p:grpSpPr>
      <p:sp>
        <p:nvSpPr>
          <p:cNvPr id="5960" name="Google Shape;5960;p58"/>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961" name="Google Shape;5961;p58"/>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962" name="Google Shape;5962;p58"/>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963" name="Google Shape;5963;p58"/>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964" name="Google Shape;5964;p58"/>
          <p:cNvCxnSpPr>
            <a:stCxn id="5963"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5965" name="Google Shape;5965;p58"/>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grpSp>
        <p:nvGrpSpPr>
          <p:cNvPr id="5966" name="Google Shape;5966;p58"/>
          <p:cNvGrpSpPr/>
          <p:nvPr/>
        </p:nvGrpSpPr>
        <p:grpSpPr>
          <a:xfrm>
            <a:off x="1432449" y="496407"/>
            <a:ext cx="462868" cy="954948"/>
            <a:chOff x="837658" y="496313"/>
            <a:chExt cx="1057500" cy="954948"/>
          </a:xfrm>
        </p:grpSpPr>
        <p:cxnSp>
          <p:nvCxnSpPr>
            <p:cNvPr id="5967" name="Google Shape;5967;p58"/>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5968" name="Google Shape;5968;p58"/>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5969" name="Google Shape;5969;p58"/>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5970" name="Google Shape;5970;p58"/>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5971" name="Google Shape;5971;p58"/>
          <p:cNvGrpSpPr/>
          <p:nvPr/>
        </p:nvGrpSpPr>
        <p:grpSpPr>
          <a:xfrm>
            <a:off x="2428836" y="496407"/>
            <a:ext cx="480634" cy="954948"/>
            <a:chOff x="837658" y="496313"/>
            <a:chExt cx="1057500" cy="954948"/>
          </a:xfrm>
        </p:grpSpPr>
        <p:cxnSp>
          <p:nvCxnSpPr>
            <p:cNvPr id="5972" name="Google Shape;5972;p58"/>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5973" name="Google Shape;5973;p58"/>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5974" name="Google Shape;5974;p58"/>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5975" name="Google Shape;5975;p58"/>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5976" name="Google Shape;5976;p58"/>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977" name="Google Shape;5977;p58"/>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5978" name="Google Shape;5978;p58"/>
          <p:cNvGrpSpPr/>
          <p:nvPr/>
        </p:nvGrpSpPr>
        <p:grpSpPr>
          <a:xfrm>
            <a:off x="3392636" y="494082"/>
            <a:ext cx="480634" cy="954948"/>
            <a:chOff x="837658" y="496313"/>
            <a:chExt cx="1057500" cy="954948"/>
          </a:xfrm>
        </p:grpSpPr>
        <p:cxnSp>
          <p:nvCxnSpPr>
            <p:cNvPr id="5979" name="Google Shape;5979;p58"/>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5980" name="Google Shape;5980;p58"/>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5981" name="Google Shape;5981;p58"/>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5982" name="Google Shape;5982;p58"/>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5983" name="Google Shape;5983;p58"/>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5984" name="Google Shape;5984;p58"/>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985" name="Google Shape;5985;p58"/>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5986" name="Google Shape;5986;p58"/>
          <p:cNvGrpSpPr/>
          <p:nvPr/>
        </p:nvGrpSpPr>
        <p:grpSpPr>
          <a:xfrm>
            <a:off x="4156024" y="489275"/>
            <a:ext cx="462868" cy="954948"/>
            <a:chOff x="837658" y="496313"/>
            <a:chExt cx="1057500" cy="954948"/>
          </a:xfrm>
        </p:grpSpPr>
        <p:cxnSp>
          <p:nvCxnSpPr>
            <p:cNvPr id="5987" name="Google Shape;5987;p58"/>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5988" name="Google Shape;5988;p58"/>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5989" name="Google Shape;5989;p58"/>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5990" name="Google Shape;5990;p58"/>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5991" name="Google Shape;5991;p58"/>
          <p:cNvGrpSpPr/>
          <p:nvPr/>
        </p:nvGrpSpPr>
        <p:grpSpPr>
          <a:xfrm>
            <a:off x="5152411" y="489275"/>
            <a:ext cx="480634" cy="954948"/>
            <a:chOff x="837658" y="496313"/>
            <a:chExt cx="1057500" cy="954948"/>
          </a:xfrm>
        </p:grpSpPr>
        <p:cxnSp>
          <p:nvCxnSpPr>
            <p:cNvPr id="5992" name="Google Shape;5992;p58"/>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5993" name="Google Shape;5993;p58"/>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5994" name="Google Shape;5994;p58"/>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5995" name="Google Shape;5995;p58"/>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5996" name="Google Shape;5996;p58"/>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997" name="Google Shape;5997;p58"/>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998" name="Google Shape;5998;p58"/>
          <p:cNvCxnSpPr>
            <a:stCxn id="5996" idx="6"/>
            <a:endCxn id="5963"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5999" name="Google Shape;5999;p58"/>
          <p:cNvCxnSpPr>
            <a:stCxn id="5997" idx="6"/>
            <a:endCxn id="5963"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6000" name="Google Shape;6000;p58"/>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baseline="-25000">
              <a:latin typeface="Consolas"/>
              <a:ea typeface="Consolas"/>
              <a:cs typeface="Consolas"/>
              <a:sym typeface="Consolas"/>
            </a:endParaRPr>
          </a:p>
        </p:txBody>
      </p:sp>
      <p:sp>
        <p:nvSpPr>
          <p:cNvPr id="6001" name="Google Shape;6001;p58"/>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baseline="-25000">
              <a:latin typeface="Consolas"/>
              <a:ea typeface="Consolas"/>
              <a:cs typeface="Consolas"/>
              <a:sym typeface="Consolas"/>
            </a:endParaRPr>
          </a:p>
        </p:txBody>
      </p:sp>
      <p:sp>
        <p:nvSpPr>
          <p:cNvPr id="6002" name="Google Shape;6002;p58"/>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w[L-2]</a:t>
            </a:r>
            <a:endParaRPr sz="1100" baseline="-25000">
              <a:latin typeface="Consolas"/>
              <a:ea typeface="Consolas"/>
              <a:cs typeface="Consolas"/>
              <a:sym typeface="Consolas"/>
            </a:endParaRPr>
          </a:p>
        </p:txBody>
      </p:sp>
      <p:sp>
        <p:nvSpPr>
          <p:cNvPr id="6003" name="Google Shape;6003;p58"/>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w[L-1]</a:t>
            </a:r>
            <a:endParaRPr sz="1100" baseline="-25000">
              <a:latin typeface="Consolas"/>
              <a:ea typeface="Consolas"/>
              <a:cs typeface="Consolas"/>
              <a:sym typeface="Consolas"/>
            </a:endParaRPr>
          </a:p>
        </p:txBody>
      </p:sp>
      <p:sp>
        <p:nvSpPr>
          <p:cNvPr id="6004" name="Google Shape;6004;p58"/>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a:t>
            </a:r>
            <a:endParaRPr sz="1100" baseline="-25000">
              <a:latin typeface="Consolas"/>
              <a:ea typeface="Consolas"/>
              <a:cs typeface="Consolas"/>
              <a:sym typeface="Consolas"/>
            </a:endParaRPr>
          </a:p>
        </p:txBody>
      </p:sp>
      <p:sp>
        <p:nvSpPr>
          <p:cNvPr id="6005" name="Google Shape;6005;p58"/>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58"/>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58"/>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58"/>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58"/>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6010" name="Google Shape;6010;p58"/>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6011" name="Google Shape;6011;p58"/>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6012" name="Google Shape;6012;p58"/>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6013" name="Google Shape;6013;p58"/>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6014" name="Google Shape;6014;p58"/>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marL="0" lvl="0" indent="0" algn="ctr" rtl="0">
              <a:spcBef>
                <a:spcPts val="0"/>
              </a:spcBef>
              <a:spcAft>
                <a:spcPts val="0"/>
              </a:spcAft>
              <a:buNone/>
            </a:pPr>
            <a:endParaRPr>
              <a:latin typeface="Consolas"/>
              <a:ea typeface="Consolas"/>
              <a:cs typeface="Consolas"/>
              <a:sym typeface="Consola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018"/>
        <p:cNvGrpSpPr/>
        <p:nvPr/>
      </p:nvGrpSpPr>
      <p:grpSpPr>
        <a:xfrm>
          <a:off x="0" y="0"/>
          <a:ext cx="0" cy="0"/>
          <a:chOff x="0" y="0"/>
          <a:chExt cx="0" cy="0"/>
        </a:xfrm>
      </p:grpSpPr>
      <p:pic>
        <p:nvPicPr>
          <p:cNvPr id="6019" name="Google Shape;6019;p59"/>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6020" name="Google Shape;6020;p59"/>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6021" name="Google Shape;6021;p59"/>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6022" name="Google Shape;6022;p59"/>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023" name="Google Shape;6023;p59"/>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59"/>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25" name="Google Shape;6025;p59"/>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26" name="Google Shape;6026;p59"/>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59"/>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28" name="Google Shape;6028;p59"/>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029" name="Google Shape;6029;p59"/>
          <p:cNvGrpSpPr/>
          <p:nvPr/>
        </p:nvGrpSpPr>
        <p:grpSpPr>
          <a:xfrm>
            <a:off x="929750" y="3838435"/>
            <a:ext cx="829460" cy="867165"/>
            <a:chOff x="853550" y="3838435"/>
            <a:chExt cx="829460" cy="867165"/>
          </a:xfrm>
        </p:grpSpPr>
        <p:cxnSp>
          <p:nvCxnSpPr>
            <p:cNvPr id="6030" name="Google Shape;6030;p59"/>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6031" name="Google Shape;6031;p59"/>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32" name="Google Shape;6032;p59"/>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33" name="Google Shape;6033;p59"/>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34" name="Google Shape;6034;p59"/>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35" name="Google Shape;6035;p59"/>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036" name="Google Shape;6036;p59"/>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37" name="Google Shape;6037;p59"/>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38" name="Google Shape;6038;p59"/>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039" name="Google Shape;6039;p59"/>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040" name="Google Shape;6040;p59"/>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041" name="Google Shape;6041;p59"/>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6042" name="Google Shape;6042;p59"/>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043" name="Google Shape;6043;p59"/>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solidFill>
                  <a:srgbClr val="FF00FF"/>
                </a:solidFill>
                <a:latin typeface="Consolas"/>
                <a:ea typeface="Consolas"/>
                <a:cs typeface="Consolas"/>
                <a:sym typeface="Consolas"/>
              </a:rPr>
              <a:t>BGD</a:t>
            </a:r>
            <a:endParaRPr sz="1100">
              <a:solidFill>
                <a:srgbClr val="FF00FF"/>
              </a:solidFill>
              <a:latin typeface="Consolas"/>
              <a:ea typeface="Consolas"/>
              <a:cs typeface="Consolas"/>
              <a:sym typeface="Consolas"/>
            </a:endParaRPr>
          </a:p>
        </p:txBody>
      </p:sp>
      <p:cxnSp>
        <p:nvCxnSpPr>
          <p:cNvPr id="6044" name="Google Shape;6044;p59"/>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045" name="Google Shape;6045;p59"/>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59"/>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47" name="Google Shape;6047;p59"/>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48" name="Google Shape;6048;p59"/>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59"/>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0" name="Google Shape;6050;p59"/>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051" name="Google Shape;6051;p59"/>
          <p:cNvGrpSpPr/>
          <p:nvPr/>
        </p:nvGrpSpPr>
        <p:grpSpPr>
          <a:xfrm rot="6975666">
            <a:off x="4489084" y="3247977"/>
            <a:ext cx="750796" cy="767793"/>
            <a:chOff x="997923" y="3838435"/>
            <a:chExt cx="685087" cy="833107"/>
          </a:xfrm>
        </p:grpSpPr>
        <p:cxnSp>
          <p:nvCxnSpPr>
            <p:cNvPr id="6052" name="Google Shape;6052;p59"/>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6053" name="Google Shape;6053;p59"/>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54" name="Google Shape;6054;p59"/>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55" name="Google Shape;6055;p59"/>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56" name="Google Shape;6056;p59"/>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057" name="Google Shape;6057;p59"/>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58" name="Google Shape;6058;p59"/>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59" name="Google Shape;6059;p59"/>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060" name="Google Shape;6060;p59"/>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061" name="Google Shape;6061;p59"/>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062" name="Google Shape;6062;p59"/>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063" name="Google Shape;6063;p59"/>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6064" name="Google Shape;6064;p59"/>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068"/>
        <p:cNvGrpSpPr/>
        <p:nvPr/>
      </p:nvGrpSpPr>
      <p:grpSpPr>
        <a:xfrm>
          <a:off x="0" y="0"/>
          <a:ext cx="0" cy="0"/>
          <a:chOff x="0" y="0"/>
          <a:chExt cx="0" cy="0"/>
        </a:xfrm>
      </p:grpSpPr>
      <p:grpSp>
        <p:nvGrpSpPr>
          <p:cNvPr id="6069" name="Google Shape;6069;p60"/>
          <p:cNvGrpSpPr/>
          <p:nvPr/>
        </p:nvGrpSpPr>
        <p:grpSpPr>
          <a:xfrm>
            <a:off x="1210975" y="1309278"/>
            <a:ext cx="6907150" cy="1733100"/>
            <a:chOff x="521000" y="285753"/>
            <a:chExt cx="6907150" cy="1733100"/>
          </a:xfrm>
        </p:grpSpPr>
        <p:grpSp>
          <p:nvGrpSpPr>
            <p:cNvPr id="6070" name="Google Shape;6070;p60"/>
            <p:cNvGrpSpPr/>
            <p:nvPr/>
          </p:nvGrpSpPr>
          <p:grpSpPr>
            <a:xfrm>
              <a:off x="521000" y="285753"/>
              <a:ext cx="6372277" cy="1733100"/>
              <a:chOff x="521000" y="285753"/>
              <a:chExt cx="6372277" cy="1733100"/>
            </a:xfrm>
          </p:grpSpPr>
          <p:sp>
            <p:nvSpPr>
              <p:cNvPr id="6071" name="Google Shape;6071;p60"/>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2" name="Google Shape;6072;p60"/>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3" name="Google Shape;6073;p60"/>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4" name="Google Shape;6074;p60"/>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5" name="Google Shape;6075;p60"/>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6" name="Google Shape;6076;p60"/>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7" name="Google Shape;6077;p60"/>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8" name="Google Shape;6078;p60"/>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9" name="Google Shape;6079;p60"/>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80" name="Google Shape;6080;p60"/>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81" name="Google Shape;6081;p60"/>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82" name="Google Shape;6082;p60"/>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083" name="Google Shape;6083;p60"/>
              <p:cNvCxnSpPr>
                <a:stCxn id="6071" idx="6"/>
                <a:endCxn id="6074"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084" name="Google Shape;6084;p60"/>
              <p:cNvCxnSpPr>
                <a:stCxn id="6071" idx="6"/>
                <a:endCxn id="6075"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6085" name="Google Shape;6085;p60"/>
              <p:cNvCxnSpPr>
                <a:endCxn id="6076"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086" name="Google Shape;6086;p60"/>
              <p:cNvCxnSpPr>
                <a:stCxn id="6072" idx="6"/>
                <a:endCxn id="6074"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087" name="Google Shape;6087;p60"/>
              <p:cNvCxnSpPr>
                <a:stCxn id="6072" idx="6"/>
                <a:endCxn id="6075"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088" name="Google Shape;6088;p60"/>
              <p:cNvCxnSpPr>
                <a:stCxn id="6072" idx="6"/>
                <a:endCxn id="6076"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089" name="Google Shape;6089;p60"/>
              <p:cNvCxnSpPr>
                <a:stCxn id="6073" idx="6"/>
                <a:endCxn id="6074"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090" name="Google Shape;6090;p60"/>
              <p:cNvCxnSpPr>
                <a:stCxn id="6073" idx="6"/>
                <a:endCxn id="6075"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091" name="Google Shape;6091;p60"/>
              <p:cNvCxnSpPr>
                <a:stCxn id="6073" idx="6"/>
                <a:endCxn id="6076"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092" name="Google Shape;6092;p60"/>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093" name="Google Shape;6093;p60"/>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094" name="Google Shape;6094;p60"/>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095" name="Google Shape;6095;p60"/>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096" name="Google Shape;6096;p60"/>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097" name="Google Shape;6097;p60"/>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098" name="Google Shape;6098;p60"/>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099" name="Google Shape;6099;p60"/>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00" name="Google Shape;6100;p60"/>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01" name="Google Shape;6101;p60"/>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02" name="Google Shape;6102;p60"/>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03" name="Google Shape;6103;p60"/>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04" name="Google Shape;6104;p60"/>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05" name="Google Shape;6105;p60"/>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06" name="Google Shape;6106;p60"/>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07" name="Google Shape;6107;p60"/>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08" name="Google Shape;6108;p60"/>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09" name="Google Shape;6109;p60"/>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10" name="Google Shape;6110;p60"/>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11" name="Google Shape;6111;p60"/>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12" name="Google Shape;6112;p60"/>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113" name="Google Shape;6113;p60"/>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14" name="Google Shape;6114;p60"/>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15" name="Google Shape;6115;p60"/>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116" name="Google Shape;6116;p60"/>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117" name="Google Shape;6117;p60"/>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118" name="Google Shape;6118;p60"/>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19" name="Google Shape;6119;p60"/>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20" name="Google Shape;6120;p60"/>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21" name="Google Shape;6121;p60"/>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122" name="Google Shape;6122;p60"/>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23" name="Google Shape;6123;p60"/>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24" name="Google Shape;6124;p60"/>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125" name="Google Shape;6125;p60"/>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126" name="Google Shape;6126;p60"/>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127" name="Google Shape;6127;p60"/>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6128" name="Google Shape;6128;p60"/>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129" name="Google Shape;6129;p60"/>
              <p:cNvCxnSpPr>
                <a:stCxn id="6080" idx="6"/>
                <a:endCxn id="6128" idx="2"/>
              </p:cNvCxnSpPr>
              <p:nvPr/>
            </p:nvCxnSpPr>
            <p:spPr>
              <a:xfrm>
                <a:off x="5643927" y="52335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130" name="Google Shape;6130;p60"/>
              <p:cNvCxnSpPr>
                <a:stCxn id="6081" idx="6"/>
                <a:endCxn id="6128" idx="2"/>
              </p:cNvCxnSpPr>
              <p:nvPr/>
            </p:nvCxnSpPr>
            <p:spPr>
              <a:xfrm rot="10800000" flipH="1">
                <a:off x="5643927" y="837903"/>
                <a:ext cx="564000" cy="314400"/>
              </a:xfrm>
              <a:prstGeom prst="straightConnector1">
                <a:avLst/>
              </a:prstGeom>
              <a:noFill/>
              <a:ln w="9525" cap="flat" cmpd="sng">
                <a:solidFill>
                  <a:schemeClr val="dk2"/>
                </a:solidFill>
                <a:prstDash val="solid"/>
                <a:round/>
                <a:headEnd type="none" w="med" len="med"/>
                <a:tailEnd type="triangle" w="med" len="med"/>
              </a:ln>
            </p:spPr>
          </p:cxnSp>
          <p:cxnSp>
            <p:nvCxnSpPr>
              <p:cNvPr id="6131" name="Google Shape;6131;p60"/>
              <p:cNvCxnSpPr>
                <a:stCxn id="6128"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6132" name="Google Shape;6132;p60"/>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6133" name="Google Shape;6133;p60"/>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6134" name="Google Shape;6134;p60"/>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6135" name="Google Shape;6135;p60"/>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136" name="Google Shape;6136;p60"/>
              <p:cNvCxnSpPr>
                <a:stCxn id="6080" idx="6"/>
                <a:endCxn id="6135" idx="2"/>
              </p:cNvCxnSpPr>
              <p:nvPr/>
            </p:nvCxnSpPr>
            <p:spPr>
              <a:xfrm>
                <a:off x="5643927" y="523353"/>
                <a:ext cx="564000" cy="943500"/>
              </a:xfrm>
              <a:prstGeom prst="straightConnector1">
                <a:avLst/>
              </a:prstGeom>
              <a:noFill/>
              <a:ln w="9525" cap="flat" cmpd="sng">
                <a:solidFill>
                  <a:schemeClr val="dk2"/>
                </a:solidFill>
                <a:prstDash val="solid"/>
                <a:round/>
                <a:headEnd type="none" w="med" len="med"/>
                <a:tailEnd type="triangle" w="med" len="med"/>
              </a:ln>
            </p:spPr>
          </p:cxnSp>
          <p:cxnSp>
            <p:nvCxnSpPr>
              <p:cNvPr id="6137" name="Google Shape;6137;p60"/>
              <p:cNvCxnSpPr>
                <a:stCxn id="6081" idx="6"/>
                <a:endCxn id="6135" idx="2"/>
              </p:cNvCxnSpPr>
              <p:nvPr/>
            </p:nvCxnSpPr>
            <p:spPr>
              <a:xfrm>
                <a:off x="5643927" y="115230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138" name="Google Shape;6138;p60"/>
              <p:cNvCxnSpPr>
                <a:stCxn id="6082" idx="6"/>
                <a:endCxn id="6135"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6139" name="Google Shape;6139;p60"/>
              <p:cNvCxnSpPr>
                <a:stCxn id="6082" idx="6"/>
                <a:endCxn id="6128"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6140" name="Google Shape;6140;p60"/>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6141" name="Google Shape;6141;p60"/>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6142" name="Google Shape;6142;p60"/>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grpSp>
      <p:sp>
        <p:nvSpPr>
          <p:cNvPr id="6143" name="Google Shape;6143;p60"/>
          <p:cNvSpPr txBox="1"/>
          <p:nvPr/>
        </p:nvSpPr>
        <p:spPr>
          <a:xfrm>
            <a:off x="3336575" y="33563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6144" name="Google Shape;6144;p60"/>
          <p:cNvCxnSpPr/>
          <p:nvPr/>
        </p:nvCxnSpPr>
        <p:spPr>
          <a:xfrm>
            <a:off x="4103624" y="2175825"/>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100000">
              <a:srgbClr val="B0DAF1"/>
            </a:gs>
          </a:gsLst>
          <a:lin ang="0" scaled="0"/>
        </a:gradFill>
        <a:effectLst/>
      </p:bgPr>
    </p:bg>
    <p:spTree>
      <p:nvGrpSpPr>
        <p:cNvPr id="1" name="Shape 4321"/>
        <p:cNvGrpSpPr/>
        <p:nvPr/>
      </p:nvGrpSpPr>
      <p:grpSpPr>
        <a:xfrm>
          <a:off x="0" y="0"/>
          <a:ext cx="0" cy="0"/>
          <a:chOff x="0" y="0"/>
          <a:chExt cx="0" cy="0"/>
        </a:xfrm>
      </p:grpSpPr>
      <p:sp>
        <p:nvSpPr>
          <p:cNvPr id="4322" name="Google Shape;4322;p68"/>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4326"/>
        <p:cNvGrpSpPr/>
        <p:nvPr/>
      </p:nvGrpSpPr>
      <p:grpSpPr>
        <a:xfrm>
          <a:off x="0" y="0"/>
          <a:ext cx="0" cy="0"/>
          <a:chOff x="0" y="0"/>
          <a:chExt cx="0" cy="0"/>
        </a:xfrm>
      </p:grpSpPr>
      <p:sp>
        <p:nvSpPr>
          <p:cNvPr id="4327" name="Google Shape;4327;p69"/>
          <p:cNvSpPr/>
          <p:nvPr/>
        </p:nvSpPr>
        <p:spPr>
          <a:xfrm>
            <a:off x="754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9"/>
          <p:cNvSpPr/>
          <p:nvPr/>
        </p:nvSpPr>
        <p:spPr>
          <a:xfrm>
            <a:off x="11990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9"/>
          <p:cNvSpPr/>
          <p:nvPr/>
        </p:nvSpPr>
        <p:spPr>
          <a:xfrm>
            <a:off x="1829450"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9"/>
          <p:cNvSpPr/>
          <p:nvPr/>
        </p:nvSpPr>
        <p:spPr>
          <a:xfrm>
            <a:off x="2459875" y="243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9"/>
          <p:cNvSpPr/>
          <p:nvPr/>
        </p:nvSpPr>
        <p:spPr>
          <a:xfrm>
            <a:off x="34188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9"/>
          <p:cNvSpPr/>
          <p:nvPr/>
        </p:nvSpPr>
        <p:spPr>
          <a:xfrm>
            <a:off x="45424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9"/>
          <p:cNvSpPr/>
          <p:nvPr/>
        </p:nvSpPr>
        <p:spPr>
          <a:xfrm>
            <a:off x="5172850" y="243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9"/>
          <p:cNvSpPr/>
          <p:nvPr/>
        </p:nvSpPr>
        <p:spPr>
          <a:xfrm>
            <a:off x="6352275"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9"/>
          <p:cNvSpPr/>
          <p:nvPr/>
        </p:nvSpPr>
        <p:spPr>
          <a:xfrm>
            <a:off x="7255400"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9"/>
          <p:cNvSpPr/>
          <p:nvPr/>
        </p:nvSpPr>
        <p:spPr>
          <a:xfrm>
            <a:off x="8106325" y="243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9"/>
          <p:cNvSpPr/>
          <p:nvPr/>
        </p:nvSpPr>
        <p:spPr>
          <a:xfrm>
            <a:off x="757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9"/>
          <p:cNvSpPr/>
          <p:nvPr/>
        </p:nvSpPr>
        <p:spPr>
          <a:xfrm>
            <a:off x="11993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9"/>
          <p:cNvSpPr/>
          <p:nvPr/>
        </p:nvSpPr>
        <p:spPr>
          <a:xfrm>
            <a:off x="1829763"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9"/>
          <p:cNvSpPr/>
          <p:nvPr/>
        </p:nvSpPr>
        <p:spPr>
          <a:xfrm>
            <a:off x="2460188" y="2957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9"/>
          <p:cNvSpPr/>
          <p:nvPr/>
        </p:nvSpPr>
        <p:spPr>
          <a:xfrm>
            <a:off x="34191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9"/>
          <p:cNvSpPr/>
          <p:nvPr/>
        </p:nvSpPr>
        <p:spPr>
          <a:xfrm>
            <a:off x="45427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9"/>
          <p:cNvSpPr/>
          <p:nvPr/>
        </p:nvSpPr>
        <p:spPr>
          <a:xfrm>
            <a:off x="5173163" y="2957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9"/>
          <p:cNvSpPr/>
          <p:nvPr/>
        </p:nvSpPr>
        <p:spPr>
          <a:xfrm>
            <a:off x="6352588"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9"/>
          <p:cNvSpPr/>
          <p:nvPr/>
        </p:nvSpPr>
        <p:spPr>
          <a:xfrm>
            <a:off x="7255713"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9"/>
          <p:cNvSpPr/>
          <p:nvPr/>
        </p:nvSpPr>
        <p:spPr>
          <a:xfrm>
            <a:off x="8106638" y="2957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9"/>
          <p:cNvSpPr/>
          <p:nvPr/>
        </p:nvSpPr>
        <p:spPr>
          <a:xfrm>
            <a:off x="757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9"/>
          <p:cNvSpPr/>
          <p:nvPr/>
        </p:nvSpPr>
        <p:spPr>
          <a:xfrm>
            <a:off x="11993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9"/>
          <p:cNvSpPr/>
          <p:nvPr/>
        </p:nvSpPr>
        <p:spPr>
          <a:xfrm>
            <a:off x="1829750"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9"/>
          <p:cNvSpPr/>
          <p:nvPr/>
        </p:nvSpPr>
        <p:spPr>
          <a:xfrm>
            <a:off x="2460175" y="5670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9"/>
          <p:cNvSpPr/>
          <p:nvPr/>
        </p:nvSpPr>
        <p:spPr>
          <a:xfrm>
            <a:off x="34191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9"/>
          <p:cNvSpPr/>
          <p:nvPr/>
        </p:nvSpPr>
        <p:spPr>
          <a:xfrm>
            <a:off x="45427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9"/>
          <p:cNvSpPr/>
          <p:nvPr/>
        </p:nvSpPr>
        <p:spPr>
          <a:xfrm>
            <a:off x="5173150" y="5670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9"/>
          <p:cNvSpPr/>
          <p:nvPr/>
        </p:nvSpPr>
        <p:spPr>
          <a:xfrm>
            <a:off x="6352575"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9"/>
          <p:cNvSpPr/>
          <p:nvPr/>
        </p:nvSpPr>
        <p:spPr>
          <a:xfrm>
            <a:off x="7255700"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9"/>
          <p:cNvSpPr/>
          <p:nvPr/>
        </p:nvSpPr>
        <p:spPr>
          <a:xfrm>
            <a:off x="8106625" y="5670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9"/>
          <p:cNvSpPr/>
          <p:nvPr/>
        </p:nvSpPr>
        <p:spPr>
          <a:xfrm>
            <a:off x="757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9"/>
          <p:cNvSpPr/>
          <p:nvPr/>
        </p:nvSpPr>
        <p:spPr>
          <a:xfrm>
            <a:off x="11993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9"/>
          <p:cNvSpPr/>
          <p:nvPr/>
        </p:nvSpPr>
        <p:spPr>
          <a:xfrm>
            <a:off x="1829763"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9"/>
          <p:cNvSpPr/>
          <p:nvPr/>
        </p:nvSpPr>
        <p:spPr>
          <a:xfrm>
            <a:off x="2460188" y="8383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9"/>
          <p:cNvSpPr/>
          <p:nvPr/>
        </p:nvSpPr>
        <p:spPr>
          <a:xfrm>
            <a:off x="34191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9"/>
          <p:cNvSpPr/>
          <p:nvPr/>
        </p:nvSpPr>
        <p:spPr>
          <a:xfrm>
            <a:off x="45427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9"/>
          <p:cNvSpPr/>
          <p:nvPr/>
        </p:nvSpPr>
        <p:spPr>
          <a:xfrm>
            <a:off x="5173163" y="8383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9"/>
          <p:cNvSpPr/>
          <p:nvPr/>
        </p:nvSpPr>
        <p:spPr>
          <a:xfrm>
            <a:off x="6352588"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9"/>
          <p:cNvSpPr/>
          <p:nvPr/>
        </p:nvSpPr>
        <p:spPr>
          <a:xfrm>
            <a:off x="7255713"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9"/>
          <p:cNvSpPr/>
          <p:nvPr/>
        </p:nvSpPr>
        <p:spPr>
          <a:xfrm>
            <a:off x="8106638" y="8383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9"/>
          <p:cNvSpPr/>
          <p:nvPr/>
        </p:nvSpPr>
        <p:spPr>
          <a:xfrm>
            <a:off x="757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9"/>
          <p:cNvSpPr/>
          <p:nvPr/>
        </p:nvSpPr>
        <p:spPr>
          <a:xfrm>
            <a:off x="11993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9"/>
          <p:cNvSpPr/>
          <p:nvPr/>
        </p:nvSpPr>
        <p:spPr>
          <a:xfrm>
            <a:off x="1829750"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9"/>
          <p:cNvSpPr/>
          <p:nvPr/>
        </p:nvSpPr>
        <p:spPr>
          <a:xfrm>
            <a:off x="2460175" y="11096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9"/>
          <p:cNvSpPr/>
          <p:nvPr/>
        </p:nvSpPr>
        <p:spPr>
          <a:xfrm>
            <a:off x="34191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9"/>
          <p:cNvSpPr/>
          <p:nvPr/>
        </p:nvSpPr>
        <p:spPr>
          <a:xfrm>
            <a:off x="45427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9"/>
          <p:cNvSpPr/>
          <p:nvPr/>
        </p:nvSpPr>
        <p:spPr>
          <a:xfrm>
            <a:off x="5173150" y="11096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9"/>
          <p:cNvSpPr/>
          <p:nvPr/>
        </p:nvSpPr>
        <p:spPr>
          <a:xfrm>
            <a:off x="6352575"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9"/>
          <p:cNvSpPr/>
          <p:nvPr/>
        </p:nvSpPr>
        <p:spPr>
          <a:xfrm>
            <a:off x="7255700"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9"/>
          <p:cNvSpPr/>
          <p:nvPr/>
        </p:nvSpPr>
        <p:spPr>
          <a:xfrm>
            <a:off x="8106625" y="11096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9"/>
          <p:cNvSpPr/>
          <p:nvPr/>
        </p:nvSpPr>
        <p:spPr>
          <a:xfrm>
            <a:off x="757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9"/>
          <p:cNvSpPr/>
          <p:nvPr/>
        </p:nvSpPr>
        <p:spPr>
          <a:xfrm>
            <a:off x="11993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9"/>
          <p:cNvSpPr/>
          <p:nvPr/>
        </p:nvSpPr>
        <p:spPr>
          <a:xfrm>
            <a:off x="1829763"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9"/>
          <p:cNvSpPr/>
          <p:nvPr/>
        </p:nvSpPr>
        <p:spPr>
          <a:xfrm>
            <a:off x="2460188" y="13810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9"/>
          <p:cNvSpPr/>
          <p:nvPr/>
        </p:nvSpPr>
        <p:spPr>
          <a:xfrm>
            <a:off x="34191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9"/>
          <p:cNvSpPr/>
          <p:nvPr/>
        </p:nvSpPr>
        <p:spPr>
          <a:xfrm>
            <a:off x="45427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9"/>
          <p:cNvSpPr/>
          <p:nvPr/>
        </p:nvSpPr>
        <p:spPr>
          <a:xfrm>
            <a:off x="5173163" y="13810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9"/>
          <p:cNvSpPr/>
          <p:nvPr/>
        </p:nvSpPr>
        <p:spPr>
          <a:xfrm>
            <a:off x="6352588"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9"/>
          <p:cNvSpPr/>
          <p:nvPr/>
        </p:nvSpPr>
        <p:spPr>
          <a:xfrm>
            <a:off x="7255713"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9"/>
          <p:cNvSpPr/>
          <p:nvPr/>
        </p:nvSpPr>
        <p:spPr>
          <a:xfrm>
            <a:off x="8106638" y="13810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9"/>
          <p:cNvSpPr/>
          <p:nvPr/>
        </p:nvSpPr>
        <p:spPr>
          <a:xfrm>
            <a:off x="755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9"/>
          <p:cNvSpPr/>
          <p:nvPr/>
        </p:nvSpPr>
        <p:spPr>
          <a:xfrm>
            <a:off x="11991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9"/>
          <p:cNvSpPr/>
          <p:nvPr/>
        </p:nvSpPr>
        <p:spPr>
          <a:xfrm>
            <a:off x="1829600"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9"/>
          <p:cNvSpPr/>
          <p:nvPr/>
        </p:nvSpPr>
        <p:spPr>
          <a:xfrm>
            <a:off x="2460025" y="16523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9"/>
          <p:cNvSpPr/>
          <p:nvPr/>
        </p:nvSpPr>
        <p:spPr>
          <a:xfrm>
            <a:off x="34189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9"/>
          <p:cNvSpPr/>
          <p:nvPr/>
        </p:nvSpPr>
        <p:spPr>
          <a:xfrm>
            <a:off x="45425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9"/>
          <p:cNvSpPr/>
          <p:nvPr/>
        </p:nvSpPr>
        <p:spPr>
          <a:xfrm>
            <a:off x="5173000" y="16523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9"/>
          <p:cNvSpPr/>
          <p:nvPr/>
        </p:nvSpPr>
        <p:spPr>
          <a:xfrm>
            <a:off x="6352425"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9"/>
          <p:cNvSpPr/>
          <p:nvPr/>
        </p:nvSpPr>
        <p:spPr>
          <a:xfrm>
            <a:off x="7255550"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9"/>
          <p:cNvSpPr/>
          <p:nvPr/>
        </p:nvSpPr>
        <p:spPr>
          <a:xfrm>
            <a:off x="8106475" y="16523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9"/>
          <p:cNvSpPr/>
          <p:nvPr/>
        </p:nvSpPr>
        <p:spPr>
          <a:xfrm>
            <a:off x="758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9"/>
          <p:cNvSpPr/>
          <p:nvPr/>
        </p:nvSpPr>
        <p:spPr>
          <a:xfrm>
            <a:off x="11994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9"/>
          <p:cNvSpPr/>
          <p:nvPr/>
        </p:nvSpPr>
        <p:spPr>
          <a:xfrm>
            <a:off x="1829913"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9"/>
          <p:cNvSpPr/>
          <p:nvPr/>
        </p:nvSpPr>
        <p:spPr>
          <a:xfrm>
            <a:off x="2460338" y="19236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9"/>
          <p:cNvSpPr/>
          <p:nvPr/>
        </p:nvSpPr>
        <p:spPr>
          <a:xfrm>
            <a:off x="34192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9"/>
          <p:cNvSpPr/>
          <p:nvPr/>
        </p:nvSpPr>
        <p:spPr>
          <a:xfrm>
            <a:off x="45428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9"/>
          <p:cNvSpPr/>
          <p:nvPr/>
        </p:nvSpPr>
        <p:spPr>
          <a:xfrm>
            <a:off x="5173313" y="19236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9"/>
          <p:cNvSpPr/>
          <p:nvPr/>
        </p:nvSpPr>
        <p:spPr>
          <a:xfrm>
            <a:off x="6352738"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9"/>
          <p:cNvSpPr/>
          <p:nvPr/>
        </p:nvSpPr>
        <p:spPr>
          <a:xfrm>
            <a:off x="7255863"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9"/>
          <p:cNvSpPr/>
          <p:nvPr/>
        </p:nvSpPr>
        <p:spPr>
          <a:xfrm>
            <a:off x="8106788" y="19236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9"/>
          <p:cNvSpPr/>
          <p:nvPr/>
        </p:nvSpPr>
        <p:spPr>
          <a:xfrm>
            <a:off x="758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9"/>
          <p:cNvSpPr/>
          <p:nvPr/>
        </p:nvSpPr>
        <p:spPr>
          <a:xfrm>
            <a:off x="11994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9"/>
          <p:cNvSpPr/>
          <p:nvPr/>
        </p:nvSpPr>
        <p:spPr>
          <a:xfrm>
            <a:off x="1829900"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9"/>
          <p:cNvSpPr/>
          <p:nvPr/>
        </p:nvSpPr>
        <p:spPr>
          <a:xfrm>
            <a:off x="2460325" y="21949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9"/>
          <p:cNvSpPr/>
          <p:nvPr/>
        </p:nvSpPr>
        <p:spPr>
          <a:xfrm>
            <a:off x="34192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9"/>
          <p:cNvSpPr/>
          <p:nvPr/>
        </p:nvSpPr>
        <p:spPr>
          <a:xfrm>
            <a:off x="45428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9"/>
          <p:cNvSpPr/>
          <p:nvPr/>
        </p:nvSpPr>
        <p:spPr>
          <a:xfrm>
            <a:off x="5173300" y="21949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9"/>
          <p:cNvSpPr/>
          <p:nvPr/>
        </p:nvSpPr>
        <p:spPr>
          <a:xfrm>
            <a:off x="6352725"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9"/>
          <p:cNvSpPr/>
          <p:nvPr/>
        </p:nvSpPr>
        <p:spPr>
          <a:xfrm>
            <a:off x="7255850"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9"/>
          <p:cNvSpPr/>
          <p:nvPr/>
        </p:nvSpPr>
        <p:spPr>
          <a:xfrm>
            <a:off x="8106775" y="21949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9"/>
          <p:cNvSpPr/>
          <p:nvPr/>
        </p:nvSpPr>
        <p:spPr>
          <a:xfrm>
            <a:off x="758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9"/>
          <p:cNvSpPr/>
          <p:nvPr/>
        </p:nvSpPr>
        <p:spPr>
          <a:xfrm>
            <a:off x="11994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9"/>
          <p:cNvSpPr/>
          <p:nvPr/>
        </p:nvSpPr>
        <p:spPr>
          <a:xfrm>
            <a:off x="1829913"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9"/>
          <p:cNvSpPr/>
          <p:nvPr/>
        </p:nvSpPr>
        <p:spPr>
          <a:xfrm>
            <a:off x="2460338" y="24663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9"/>
          <p:cNvSpPr/>
          <p:nvPr/>
        </p:nvSpPr>
        <p:spPr>
          <a:xfrm>
            <a:off x="34192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9"/>
          <p:cNvSpPr/>
          <p:nvPr/>
        </p:nvSpPr>
        <p:spPr>
          <a:xfrm>
            <a:off x="45428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9"/>
          <p:cNvSpPr/>
          <p:nvPr/>
        </p:nvSpPr>
        <p:spPr>
          <a:xfrm>
            <a:off x="5173313" y="24663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9"/>
          <p:cNvSpPr/>
          <p:nvPr/>
        </p:nvSpPr>
        <p:spPr>
          <a:xfrm>
            <a:off x="6352738"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9"/>
          <p:cNvSpPr/>
          <p:nvPr/>
        </p:nvSpPr>
        <p:spPr>
          <a:xfrm>
            <a:off x="7255863"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9"/>
          <p:cNvSpPr/>
          <p:nvPr/>
        </p:nvSpPr>
        <p:spPr>
          <a:xfrm>
            <a:off x="8106788" y="24663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9"/>
          <p:cNvSpPr/>
          <p:nvPr/>
        </p:nvSpPr>
        <p:spPr>
          <a:xfrm>
            <a:off x="758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9"/>
          <p:cNvSpPr/>
          <p:nvPr/>
        </p:nvSpPr>
        <p:spPr>
          <a:xfrm>
            <a:off x="11994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9"/>
          <p:cNvSpPr/>
          <p:nvPr/>
        </p:nvSpPr>
        <p:spPr>
          <a:xfrm>
            <a:off x="1829900"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9"/>
          <p:cNvSpPr/>
          <p:nvPr/>
        </p:nvSpPr>
        <p:spPr>
          <a:xfrm>
            <a:off x="2460325" y="27376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9"/>
          <p:cNvSpPr/>
          <p:nvPr/>
        </p:nvSpPr>
        <p:spPr>
          <a:xfrm>
            <a:off x="34192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9"/>
          <p:cNvSpPr/>
          <p:nvPr/>
        </p:nvSpPr>
        <p:spPr>
          <a:xfrm>
            <a:off x="45428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9"/>
          <p:cNvSpPr/>
          <p:nvPr/>
        </p:nvSpPr>
        <p:spPr>
          <a:xfrm>
            <a:off x="5173300" y="27376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9"/>
          <p:cNvSpPr/>
          <p:nvPr/>
        </p:nvSpPr>
        <p:spPr>
          <a:xfrm>
            <a:off x="6352725"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9"/>
          <p:cNvSpPr/>
          <p:nvPr/>
        </p:nvSpPr>
        <p:spPr>
          <a:xfrm>
            <a:off x="7255850"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9"/>
          <p:cNvSpPr/>
          <p:nvPr/>
        </p:nvSpPr>
        <p:spPr>
          <a:xfrm>
            <a:off x="8106775" y="27376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9"/>
          <p:cNvSpPr/>
          <p:nvPr/>
        </p:nvSpPr>
        <p:spPr>
          <a:xfrm>
            <a:off x="758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9"/>
          <p:cNvSpPr/>
          <p:nvPr/>
        </p:nvSpPr>
        <p:spPr>
          <a:xfrm>
            <a:off x="11994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9"/>
          <p:cNvSpPr/>
          <p:nvPr/>
        </p:nvSpPr>
        <p:spPr>
          <a:xfrm>
            <a:off x="1829913"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9"/>
          <p:cNvSpPr/>
          <p:nvPr/>
        </p:nvSpPr>
        <p:spPr>
          <a:xfrm>
            <a:off x="2460338" y="30089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9"/>
          <p:cNvSpPr/>
          <p:nvPr/>
        </p:nvSpPr>
        <p:spPr>
          <a:xfrm>
            <a:off x="34192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9"/>
          <p:cNvSpPr/>
          <p:nvPr/>
        </p:nvSpPr>
        <p:spPr>
          <a:xfrm>
            <a:off x="45428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9"/>
          <p:cNvSpPr/>
          <p:nvPr/>
        </p:nvSpPr>
        <p:spPr>
          <a:xfrm>
            <a:off x="5173313" y="30089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9"/>
          <p:cNvSpPr/>
          <p:nvPr/>
        </p:nvSpPr>
        <p:spPr>
          <a:xfrm>
            <a:off x="6352738"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9"/>
          <p:cNvSpPr/>
          <p:nvPr/>
        </p:nvSpPr>
        <p:spPr>
          <a:xfrm>
            <a:off x="7255863"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9"/>
          <p:cNvSpPr/>
          <p:nvPr/>
        </p:nvSpPr>
        <p:spPr>
          <a:xfrm>
            <a:off x="8106788" y="30089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9"/>
          <p:cNvSpPr/>
          <p:nvPr/>
        </p:nvSpPr>
        <p:spPr>
          <a:xfrm>
            <a:off x="755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9"/>
          <p:cNvSpPr/>
          <p:nvPr/>
        </p:nvSpPr>
        <p:spPr>
          <a:xfrm>
            <a:off x="11991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9"/>
          <p:cNvSpPr/>
          <p:nvPr/>
        </p:nvSpPr>
        <p:spPr>
          <a:xfrm>
            <a:off x="1829600"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9"/>
          <p:cNvSpPr/>
          <p:nvPr/>
        </p:nvSpPr>
        <p:spPr>
          <a:xfrm>
            <a:off x="2460025" y="32802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9"/>
          <p:cNvSpPr/>
          <p:nvPr/>
        </p:nvSpPr>
        <p:spPr>
          <a:xfrm>
            <a:off x="34189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9"/>
          <p:cNvSpPr/>
          <p:nvPr/>
        </p:nvSpPr>
        <p:spPr>
          <a:xfrm>
            <a:off x="45425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9"/>
          <p:cNvSpPr/>
          <p:nvPr/>
        </p:nvSpPr>
        <p:spPr>
          <a:xfrm>
            <a:off x="5173000" y="32802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9"/>
          <p:cNvSpPr/>
          <p:nvPr/>
        </p:nvSpPr>
        <p:spPr>
          <a:xfrm>
            <a:off x="6352425"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9"/>
          <p:cNvSpPr/>
          <p:nvPr/>
        </p:nvSpPr>
        <p:spPr>
          <a:xfrm>
            <a:off x="7255550"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9"/>
          <p:cNvSpPr/>
          <p:nvPr/>
        </p:nvSpPr>
        <p:spPr>
          <a:xfrm>
            <a:off x="8106475" y="32802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9"/>
          <p:cNvSpPr/>
          <p:nvPr/>
        </p:nvSpPr>
        <p:spPr>
          <a:xfrm>
            <a:off x="758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9"/>
          <p:cNvSpPr/>
          <p:nvPr/>
        </p:nvSpPr>
        <p:spPr>
          <a:xfrm>
            <a:off x="11994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9"/>
          <p:cNvSpPr/>
          <p:nvPr/>
        </p:nvSpPr>
        <p:spPr>
          <a:xfrm>
            <a:off x="1829913"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9"/>
          <p:cNvSpPr/>
          <p:nvPr/>
        </p:nvSpPr>
        <p:spPr>
          <a:xfrm>
            <a:off x="2460338" y="35516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9"/>
          <p:cNvSpPr/>
          <p:nvPr/>
        </p:nvSpPr>
        <p:spPr>
          <a:xfrm>
            <a:off x="34192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9"/>
          <p:cNvSpPr/>
          <p:nvPr/>
        </p:nvSpPr>
        <p:spPr>
          <a:xfrm>
            <a:off x="45428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9"/>
          <p:cNvSpPr/>
          <p:nvPr/>
        </p:nvSpPr>
        <p:spPr>
          <a:xfrm>
            <a:off x="5173313" y="35516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9"/>
          <p:cNvSpPr/>
          <p:nvPr/>
        </p:nvSpPr>
        <p:spPr>
          <a:xfrm>
            <a:off x="6352738"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9"/>
          <p:cNvSpPr/>
          <p:nvPr/>
        </p:nvSpPr>
        <p:spPr>
          <a:xfrm>
            <a:off x="7255863"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9"/>
          <p:cNvSpPr/>
          <p:nvPr/>
        </p:nvSpPr>
        <p:spPr>
          <a:xfrm>
            <a:off x="8106788" y="35516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9"/>
          <p:cNvSpPr/>
          <p:nvPr/>
        </p:nvSpPr>
        <p:spPr>
          <a:xfrm>
            <a:off x="758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9"/>
          <p:cNvSpPr/>
          <p:nvPr/>
        </p:nvSpPr>
        <p:spPr>
          <a:xfrm>
            <a:off x="11994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9"/>
          <p:cNvSpPr/>
          <p:nvPr/>
        </p:nvSpPr>
        <p:spPr>
          <a:xfrm>
            <a:off x="1829900"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9"/>
          <p:cNvSpPr/>
          <p:nvPr/>
        </p:nvSpPr>
        <p:spPr>
          <a:xfrm>
            <a:off x="2460325" y="38229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9"/>
          <p:cNvSpPr/>
          <p:nvPr/>
        </p:nvSpPr>
        <p:spPr>
          <a:xfrm>
            <a:off x="34192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9"/>
          <p:cNvSpPr/>
          <p:nvPr/>
        </p:nvSpPr>
        <p:spPr>
          <a:xfrm>
            <a:off x="45428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9"/>
          <p:cNvSpPr/>
          <p:nvPr/>
        </p:nvSpPr>
        <p:spPr>
          <a:xfrm>
            <a:off x="5173300" y="38229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9"/>
          <p:cNvSpPr/>
          <p:nvPr/>
        </p:nvSpPr>
        <p:spPr>
          <a:xfrm>
            <a:off x="6352725"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9"/>
          <p:cNvSpPr/>
          <p:nvPr/>
        </p:nvSpPr>
        <p:spPr>
          <a:xfrm>
            <a:off x="7255850"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9"/>
          <p:cNvSpPr/>
          <p:nvPr/>
        </p:nvSpPr>
        <p:spPr>
          <a:xfrm>
            <a:off x="8106775" y="38229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9"/>
          <p:cNvSpPr/>
          <p:nvPr/>
        </p:nvSpPr>
        <p:spPr>
          <a:xfrm>
            <a:off x="758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9"/>
          <p:cNvSpPr/>
          <p:nvPr/>
        </p:nvSpPr>
        <p:spPr>
          <a:xfrm>
            <a:off x="11994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9"/>
          <p:cNvSpPr/>
          <p:nvPr/>
        </p:nvSpPr>
        <p:spPr>
          <a:xfrm>
            <a:off x="1829913"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9"/>
          <p:cNvSpPr/>
          <p:nvPr/>
        </p:nvSpPr>
        <p:spPr>
          <a:xfrm>
            <a:off x="2460338" y="40942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9"/>
          <p:cNvSpPr/>
          <p:nvPr/>
        </p:nvSpPr>
        <p:spPr>
          <a:xfrm>
            <a:off x="34192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9"/>
          <p:cNvSpPr/>
          <p:nvPr/>
        </p:nvSpPr>
        <p:spPr>
          <a:xfrm>
            <a:off x="45428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9"/>
          <p:cNvSpPr/>
          <p:nvPr/>
        </p:nvSpPr>
        <p:spPr>
          <a:xfrm>
            <a:off x="5173313" y="40942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9"/>
          <p:cNvSpPr/>
          <p:nvPr/>
        </p:nvSpPr>
        <p:spPr>
          <a:xfrm>
            <a:off x="6352738"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9"/>
          <p:cNvSpPr/>
          <p:nvPr/>
        </p:nvSpPr>
        <p:spPr>
          <a:xfrm>
            <a:off x="7255863"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9"/>
          <p:cNvSpPr/>
          <p:nvPr/>
        </p:nvSpPr>
        <p:spPr>
          <a:xfrm>
            <a:off x="8106788" y="40942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9"/>
          <p:cNvSpPr/>
          <p:nvPr/>
        </p:nvSpPr>
        <p:spPr>
          <a:xfrm>
            <a:off x="758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9"/>
          <p:cNvSpPr/>
          <p:nvPr/>
        </p:nvSpPr>
        <p:spPr>
          <a:xfrm>
            <a:off x="11994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9"/>
          <p:cNvSpPr/>
          <p:nvPr/>
        </p:nvSpPr>
        <p:spPr>
          <a:xfrm>
            <a:off x="1829900"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9"/>
          <p:cNvSpPr/>
          <p:nvPr/>
        </p:nvSpPr>
        <p:spPr>
          <a:xfrm>
            <a:off x="2460325" y="43655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9"/>
          <p:cNvSpPr/>
          <p:nvPr/>
        </p:nvSpPr>
        <p:spPr>
          <a:xfrm>
            <a:off x="34192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9"/>
          <p:cNvSpPr/>
          <p:nvPr/>
        </p:nvSpPr>
        <p:spPr>
          <a:xfrm>
            <a:off x="45428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9"/>
          <p:cNvSpPr/>
          <p:nvPr/>
        </p:nvSpPr>
        <p:spPr>
          <a:xfrm>
            <a:off x="5173300" y="43655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9"/>
          <p:cNvSpPr/>
          <p:nvPr/>
        </p:nvSpPr>
        <p:spPr>
          <a:xfrm>
            <a:off x="6352725"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9"/>
          <p:cNvSpPr/>
          <p:nvPr/>
        </p:nvSpPr>
        <p:spPr>
          <a:xfrm>
            <a:off x="7255850"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9"/>
          <p:cNvSpPr/>
          <p:nvPr/>
        </p:nvSpPr>
        <p:spPr>
          <a:xfrm>
            <a:off x="8106775" y="43655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9"/>
          <p:cNvSpPr/>
          <p:nvPr/>
        </p:nvSpPr>
        <p:spPr>
          <a:xfrm>
            <a:off x="758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9"/>
          <p:cNvSpPr/>
          <p:nvPr/>
        </p:nvSpPr>
        <p:spPr>
          <a:xfrm>
            <a:off x="11994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9"/>
          <p:cNvSpPr/>
          <p:nvPr/>
        </p:nvSpPr>
        <p:spPr>
          <a:xfrm>
            <a:off x="1829913"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9"/>
          <p:cNvSpPr/>
          <p:nvPr/>
        </p:nvSpPr>
        <p:spPr>
          <a:xfrm>
            <a:off x="2460338" y="46369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9"/>
          <p:cNvSpPr/>
          <p:nvPr/>
        </p:nvSpPr>
        <p:spPr>
          <a:xfrm>
            <a:off x="34192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9"/>
          <p:cNvSpPr/>
          <p:nvPr/>
        </p:nvSpPr>
        <p:spPr>
          <a:xfrm>
            <a:off x="45428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9"/>
          <p:cNvSpPr/>
          <p:nvPr/>
        </p:nvSpPr>
        <p:spPr>
          <a:xfrm>
            <a:off x="5173313" y="46369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9"/>
          <p:cNvSpPr/>
          <p:nvPr/>
        </p:nvSpPr>
        <p:spPr>
          <a:xfrm>
            <a:off x="6352738"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9"/>
          <p:cNvSpPr/>
          <p:nvPr/>
        </p:nvSpPr>
        <p:spPr>
          <a:xfrm>
            <a:off x="7255863"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9"/>
          <p:cNvSpPr/>
          <p:nvPr/>
        </p:nvSpPr>
        <p:spPr>
          <a:xfrm>
            <a:off x="8106788" y="46369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9"/>
          <p:cNvSpPr/>
          <p:nvPr/>
        </p:nvSpPr>
        <p:spPr>
          <a:xfrm>
            <a:off x="756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9"/>
          <p:cNvSpPr/>
          <p:nvPr/>
        </p:nvSpPr>
        <p:spPr>
          <a:xfrm>
            <a:off x="11992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9"/>
          <p:cNvSpPr/>
          <p:nvPr/>
        </p:nvSpPr>
        <p:spPr>
          <a:xfrm>
            <a:off x="1829675"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9"/>
          <p:cNvSpPr/>
          <p:nvPr/>
        </p:nvSpPr>
        <p:spPr>
          <a:xfrm>
            <a:off x="2460100" y="49082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9"/>
          <p:cNvSpPr/>
          <p:nvPr/>
        </p:nvSpPr>
        <p:spPr>
          <a:xfrm>
            <a:off x="34190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9"/>
          <p:cNvSpPr/>
          <p:nvPr/>
        </p:nvSpPr>
        <p:spPr>
          <a:xfrm>
            <a:off x="45426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9"/>
          <p:cNvSpPr/>
          <p:nvPr/>
        </p:nvSpPr>
        <p:spPr>
          <a:xfrm>
            <a:off x="5173075" y="49082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9"/>
          <p:cNvSpPr/>
          <p:nvPr/>
        </p:nvSpPr>
        <p:spPr>
          <a:xfrm>
            <a:off x="6352500"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9"/>
          <p:cNvSpPr/>
          <p:nvPr/>
        </p:nvSpPr>
        <p:spPr>
          <a:xfrm>
            <a:off x="7255625"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9"/>
          <p:cNvSpPr/>
          <p:nvPr/>
        </p:nvSpPr>
        <p:spPr>
          <a:xfrm>
            <a:off x="8106550" y="49082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4520"/>
        <p:cNvGrpSpPr/>
        <p:nvPr/>
      </p:nvGrpSpPr>
      <p:grpSpPr>
        <a:xfrm>
          <a:off x="0" y="0"/>
          <a:ext cx="0" cy="0"/>
          <a:chOff x="0" y="0"/>
          <a:chExt cx="0" cy="0"/>
        </a:xfrm>
      </p:grpSpPr>
      <p:sp>
        <p:nvSpPr>
          <p:cNvPr id="4521" name="Google Shape;4521;p70"/>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0"/>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0"/>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0"/>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0"/>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0"/>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0"/>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0"/>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0"/>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0"/>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0"/>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0"/>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0"/>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0"/>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0"/>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0"/>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0"/>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0"/>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0"/>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0"/>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0"/>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0"/>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0"/>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0"/>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0"/>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0"/>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0"/>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0"/>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0"/>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0"/>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0"/>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0"/>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0"/>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0"/>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0"/>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0"/>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0"/>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0"/>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0"/>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0"/>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0"/>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0"/>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0"/>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0"/>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0"/>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0"/>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0"/>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0"/>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0"/>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0"/>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0"/>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0"/>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0"/>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0"/>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0"/>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0"/>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0"/>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0"/>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0"/>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0"/>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0"/>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0"/>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0"/>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0"/>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0"/>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0"/>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0"/>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0"/>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0"/>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0"/>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0"/>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0"/>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0"/>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0"/>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0"/>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0"/>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0"/>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0"/>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0"/>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0"/>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0"/>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0"/>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0"/>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0"/>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0"/>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0"/>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0"/>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0"/>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0"/>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0"/>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0"/>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0"/>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0"/>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0"/>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0"/>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0"/>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0"/>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0"/>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0"/>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0"/>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0"/>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0"/>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0"/>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0"/>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0"/>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0"/>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0"/>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0"/>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0"/>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0"/>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0"/>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0"/>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0"/>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0"/>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0"/>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0"/>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0"/>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0"/>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0"/>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0"/>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0"/>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0"/>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0"/>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0"/>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0"/>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0"/>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0"/>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0"/>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0"/>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0"/>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0"/>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0"/>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0"/>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0"/>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0"/>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0"/>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0"/>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0"/>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0"/>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0"/>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0"/>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0"/>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0"/>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0"/>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0"/>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0"/>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0"/>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0"/>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0"/>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0"/>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0"/>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0"/>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0"/>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0"/>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0"/>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0"/>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0"/>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0"/>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0"/>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0"/>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0"/>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0"/>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0"/>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0"/>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0"/>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0"/>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0"/>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0"/>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0"/>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0"/>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0"/>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0"/>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0"/>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0"/>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0"/>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0"/>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0"/>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0"/>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0"/>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0"/>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0"/>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0"/>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0"/>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0"/>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0"/>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0"/>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0"/>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0"/>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0"/>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0"/>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0"/>
          <p:cNvSpPr txBox="1"/>
          <p:nvPr/>
        </p:nvSpPr>
        <p:spPr>
          <a:xfrm>
            <a:off x="3028950" y="2277900"/>
            <a:ext cx="3086100" cy="58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gradFill>
          <a:gsLst>
            <a:gs pos="0">
              <a:srgbClr val="E0EDBA"/>
            </a:gs>
            <a:gs pos="100000">
              <a:srgbClr val="DE87F1"/>
            </a:gs>
          </a:gsLst>
          <a:lin ang="13500032" scaled="0"/>
        </a:gradFill>
        <a:effectLst/>
      </p:bgPr>
    </p:bg>
    <p:spTree>
      <p:nvGrpSpPr>
        <p:cNvPr id="1" name="Shape 4715"/>
        <p:cNvGrpSpPr/>
        <p:nvPr/>
      </p:nvGrpSpPr>
      <p:grpSpPr>
        <a:xfrm>
          <a:off x="0" y="0"/>
          <a:ext cx="0" cy="0"/>
          <a:chOff x="0" y="0"/>
          <a:chExt cx="0" cy="0"/>
        </a:xfrm>
      </p:grpSpPr>
      <p:sp>
        <p:nvSpPr>
          <p:cNvPr id="4716" name="Google Shape;4716;p71"/>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1"/>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1"/>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1"/>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1"/>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1"/>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1"/>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1"/>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1"/>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1"/>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1"/>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1"/>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1"/>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1"/>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1"/>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1"/>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1"/>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1"/>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1"/>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1"/>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1"/>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1"/>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1"/>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1"/>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1"/>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1"/>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1"/>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1"/>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1"/>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1"/>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1"/>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1"/>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1"/>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1"/>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1"/>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1"/>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1"/>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1"/>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1"/>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1"/>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1"/>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1"/>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1"/>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1"/>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1"/>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1"/>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1"/>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1"/>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1"/>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1"/>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1"/>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1"/>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1"/>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1"/>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1"/>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1"/>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1"/>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1"/>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1"/>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1"/>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1"/>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1"/>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1"/>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1"/>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1"/>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1"/>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1"/>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1"/>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1"/>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1"/>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1"/>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1"/>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1"/>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1"/>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1"/>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1"/>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1"/>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1"/>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1"/>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1"/>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1"/>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1"/>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1"/>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1"/>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1"/>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1"/>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1"/>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1"/>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1"/>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1"/>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1"/>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1"/>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1"/>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1"/>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1"/>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1"/>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1"/>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1"/>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1"/>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1"/>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1"/>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1"/>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1"/>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1"/>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1"/>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1"/>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1"/>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1"/>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1"/>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1"/>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1"/>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1"/>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1"/>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1"/>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1"/>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1"/>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1"/>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1"/>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1"/>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1"/>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1"/>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1"/>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1"/>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1"/>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1"/>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1"/>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1"/>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1"/>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1"/>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1"/>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1"/>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1"/>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1"/>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1"/>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1"/>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1"/>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1"/>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1"/>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1"/>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1"/>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1"/>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1"/>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1"/>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1"/>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1"/>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1"/>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1"/>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1"/>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1"/>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1"/>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1"/>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1"/>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1"/>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1"/>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1"/>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1"/>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1"/>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1"/>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1"/>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1"/>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1"/>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1"/>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1"/>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1"/>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1"/>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1"/>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1"/>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1"/>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1"/>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1"/>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1"/>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1"/>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1"/>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1"/>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1"/>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1"/>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1"/>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1"/>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1"/>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1"/>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1"/>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1"/>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1"/>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1"/>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1"/>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1"/>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1"/>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1"/>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1"/>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1"/>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rgbClr val="F64F59"/>
            </a:gs>
            <a:gs pos="100000">
              <a:srgbClr val="DE87F1"/>
            </a:gs>
          </a:gsLst>
          <a:lin ang="13500032" scaled="0"/>
        </a:gradFill>
        <a:effectLst/>
      </p:bgPr>
    </p:bg>
    <p:spTree>
      <p:nvGrpSpPr>
        <p:cNvPr id="1" name="Shape 4909"/>
        <p:cNvGrpSpPr/>
        <p:nvPr/>
      </p:nvGrpSpPr>
      <p:grpSpPr>
        <a:xfrm>
          <a:off x="0" y="0"/>
          <a:ext cx="0" cy="0"/>
          <a:chOff x="0" y="0"/>
          <a:chExt cx="0" cy="0"/>
        </a:xfrm>
      </p:grpSpPr>
      <p:grpSp>
        <p:nvGrpSpPr>
          <p:cNvPr id="4910" name="Google Shape;4910;p72"/>
          <p:cNvGrpSpPr/>
          <p:nvPr/>
        </p:nvGrpSpPr>
        <p:grpSpPr>
          <a:xfrm>
            <a:off x="75400" y="24375"/>
            <a:ext cx="8993197" cy="5094750"/>
            <a:chOff x="75400" y="24375"/>
            <a:chExt cx="8993197" cy="5094750"/>
          </a:xfrm>
        </p:grpSpPr>
        <p:sp>
          <p:nvSpPr>
            <p:cNvPr id="4911" name="Google Shape;4911;p72"/>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2"/>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2"/>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2"/>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2"/>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2"/>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2"/>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2"/>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2"/>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2"/>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2"/>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2"/>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2"/>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2"/>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2"/>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2"/>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2"/>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2"/>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2"/>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2"/>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2"/>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2"/>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2"/>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2"/>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2"/>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2"/>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2"/>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2"/>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2"/>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2"/>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2"/>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2"/>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2"/>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2"/>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2"/>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2"/>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2"/>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2"/>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2"/>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2"/>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2"/>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2"/>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2"/>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2"/>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2"/>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2"/>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2"/>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2"/>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2"/>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2"/>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2"/>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2"/>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2"/>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2"/>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2"/>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2"/>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2"/>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2"/>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2"/>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2"/>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2"/>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2"/>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2"/>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2"/>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2"/>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2"/>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2"/>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2"/>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2"/>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2"/>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2"/>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2"/>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2"/>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2"/>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2"/>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2"/>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2"/>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2"/>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2"/>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2"/>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2"/>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2"/>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2"/>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2"/>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2"/>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2"/>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2"/>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2"/>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2"/>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2"/>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2"/>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2"/>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2"/>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2"/>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2"/>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2"/>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2"/>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2"/>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2"/>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2"/>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2"/>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2"/>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2"/>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2"/>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2"/>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2"/>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2"/>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2"/>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2"/>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2"/>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2"/>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2"/>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2"/>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2"/>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2"/>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2"/>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2"/>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2"/>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2"/>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2"/>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2"/>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2"/>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2"/>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2"/>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2"/>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2"/>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2"/>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2"/>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2"/>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2"/>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2"/>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2"/>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2"/>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2"/>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2"/>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2"/>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2"/>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2"/>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2"/>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2"/>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2"/>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2"/>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2"/>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2"/>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2"/>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2"/>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2"/>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2"/>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2"/>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2"/>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2"/>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2"/>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2"/>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2"/>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2"/>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2"/>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2"/>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2"/>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2"/>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2"/>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2"/>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2"/>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2"/>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2"/>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2"/>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2"/>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2"/>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2"/>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2"/>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2"/>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2"/>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2"/>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2"/>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2"/>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2"/>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2"/>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2"/>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2"/>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2"/>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2"/>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2"/>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2"/>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2"/>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2"/>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2"/>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2"/>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2"/>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2"/>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2"/>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2"/>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rgbClr val="E0EDBA">
                <a:alpha val="79215"/>
              </a:srgbClr>
            </a:gs>
            <a:gs pos="100000">
              <a:srgbClr val="DE87F1">
                <a:alpha val="39607"/>
              </a:srgbClr>
            </a:gs>
          </a:gsLst>
          <a:lin ang="13500032" scaled="0"/>
        </a:gradFill>
        <a:effectLst/>
      </p:bgPr>
    </p:bg>
    <p:spTree>
      <p:nvGrpSpPr>
        <p:cNvPr id="1" name="Shape 5104"/>
        <p:cNvGrpSpPr/>
        <p:nvPr/>
      </p:nvGrpSpPr>
      <p:grpSpPr>
        <a:xfrm>
          <a:off x="0" y="0"/>
          <a:ext cx="0" cy="0"/>
          <a:chOff x="0" y="0"/>
          <a:chExt cx="0" cy="0"/>
        </a:xfrm>
      </p:grpSpPr>
      <p:sp>
        <p:nvSpPr>
          <p:cNvPr id="5105" name="Google Shape;5105;p73"/>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5"/>
        <p:cNvGrpSpPr/>
        <p:nvPr/>
      </p:nvGrpSpPr>
      <p:grpSpPr>
        <a:xfrm>
          <a:off x="0" y="0"/>
          <a:ext cx="0" cy="0"/>
          <a:chOff x="0" y="0"/>
          <a:chExt cx="0" cy="0"/>
        </a:xfrm>
      </p:grpSpPr>
      <p:sp>
        <p:nvSpPr>
          <p:cNvPr id="116" name="Google Shape;116;p19"/>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Softmax</a:t>
            </a:r>
            <a:endParaRPr sz="1900">
              <a:solidFill>
                <a:srgbClr val="666666"/>
              </a:solidFill>
            </a:endParaRPr>
          </a:p>
        </p:txBody>
      </p:sp>
      <p:sp>
        <p:nvSpPr>
          <p:cNvPr id="117" name="Google Shape;117;p19"/>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Convolve</a:t>
            </a:r>
            <a:endParaRPr sz="1900">
              <a:solidFill>
                <a:srgbClr val="666666"/>
              </a:solidFill>
            </a:endParaRPr>
          </a:p>
        </p:txBody>
      </p:sp>
      <p:sp>
        <p:nvSpPr>
          <p:cNvPr id="118" name="Google Shape;118;p19"/>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Sharpen</a:t>
            </a:r>
            <a:endParaRPr sz="1900">
              <a:solidFill>
                <a:srgbClr val="666666"/>
              </a:solidFill>
            </a:endParaRPr>
          </a:p>
        </p:txBody>
      </p:sp>
      <p:grpSp>
        <p:nvGrpSpPr>
          <p:cNvPr id="119" name="Google Shape;119;p19"/>
          <p:cNvGrpSpPr/>
          <p:nvPr/>
        </p:nvGrpSpPr>
        <p:grpSpPr>
          <a:xfrm>
            <a:off x="7503475" y="912875"/>
            <a:ext cx="535200" cy="535200"/>
            <a:chOff x="7503475" y="912875"/>
            <a:chExt cx="535200" cy="535200"/>
          </a:xfrm>
        </p:grpSpPr>
        <p:sp>
          <p:nvSpPr>
            <p:cNvPr id="120" name="Google Shape;120;p19"/>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21" name="Google Shape;121;p19" descr="\sum"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122" name="Google Shape;122;p19"/>
          <p:cNvGrpSpPr/>
          <p:nvPr/>
        </p:nvGrpSpPr>
        <p:grpSpPr>
          <a:xfrm>
            <a:off x="7503475" y="2801025"/>
            <a:ext cx="535200" cy="535200"/>
            <a:chOff x="7503475" y="2981725"/>
            <a:chExt cx="535200" cy="535200"/>
          </a:xfrm>
        </p:grpSpPr>
        <p:sp>
          <p:nvSpPr>
            <p:cNvPr id="123" name="Google Shape;123;p19"/>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24" name="Google Shape;124;p19" descr="\times"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125" name="Google Shape;125;p19"/>
          <p:cNvGrpSpPr/>
          <p:nvPr/>
        </p:nvGrpSpPr>
        <p:grpSpPr>
          <a:xfrm>
            <a:off x="7503475" y="1856950"/>
            <a:ext cx="535200" cy="535200"/>
            <a:chOff x="7503475" y="1967125"/>
            <a:chExt cx="535200" cy="535200"/>
          </a:xfrm>
        </p:grpSpPr>
        <p:sp>
          <p:nvSpPr>
            <p:cNvPr id="126" name="Google Shape;126;p19"/>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27" name="Google Shape;127;p19" descr="\cdot"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128" name="Google Shape;128;p19"/>
          <p:cNvGrpSpPr/>
          <p:nvPr/>
        </p:nvGrpSpPr>
        <p:grpSpPr>
          <a:xfrm>
            <a:off x="7503475" y="3745100"/>
            <a:ext cx="535200" cy="535200"/>
            <a:chOff x="7503475" y="3745100"/>
            <a:chExt cx="535200" cy="535200"/>
          </a:xfrm>
        </p:grpSpPr>
        <p:pic>
          <p:nvPicPr>
            <p:cNvPr id="129" name="Google Shape;129;p19" descr="+"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130" name="Google Shape;130;p19"/>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a:gsLst>
            <a:gs pos="0">
              <a:srgbClr val="CB2D3E"/>
            </a:gs>
            <a:gs pos="100000">
              <a:srgbClr val="EF473A"/>
            </a:gs>
          </a:gsLst>
          <a:lin ang="5400012" scaled="0"/>
        </a:gradFill>
        <a:effectLst/>
      </p:bgPr>
    </p:bg>
    <p:spTree>
      <p:nvGrpSpPr>
        <p:cNvPr id="1" name="Shape 5109"/>
        <p:cNvGrpSpPr/>
        <p:nvPr/>
      </p:nvGrpSpPr>
      <p:grpSpPr>
        <a:xfrm>
          <a:off x="0" y="0"/>
          <a:ext cx="0" cy="0"/>
          <a:chOff x="0" y="0"/>
          <a:chExt cx="0" cy="0"/>
        </a:xfrm>
      </p:grpSpPr>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113"/>
        <p:cNvGrpSpPr/>
        <p:nvPr/>
      </p:nvGrpSpPr>
      <p:grpSpPr>
        <a:xfrm>
          <a:off x="0" y="0"/>
          <a:ext cx="0" cy="0"/>
          <a:chOff x="0" y="0"/>
          <a:chExt cx="0" cy="0"/>
        </a:xfrm>
      </p:grpSpPr>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rgbClr val="A8C0FF"/>
            </a:gs>
            <a:gs pos="100000">
              <a:srgbClr val="3F2B96"/>
            </a:gs>
          </a:gsLst>
          <a:lin ang="0" scaled="0"/>
        </a:gradFill>
        <a:effectLst/>
      </p:bgPr>
    </p:bg>
    <p:spTree>
      <p:nvGrpSpPr>
        <p:cNvPr id="1" name="Shape 5117"/>
        <p:cNvGrpSpPr/>
        <p:nvPr/>
      </p:nvGrpSpPr>
      <p:grpSpPr>
        <a:xfrm>
          <a:off x="0" y="0"/>
          <a:ext cx="0" cy="0"/>
          <a:chOff x="0" y="0"/>
          <a:chExt cx="0" cy="0"/>
        </a:xfrm>
      </p:grpSpPr>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121"/>
        <p:cNvGrpSpPr/>
        <p:nvPr/>
      </p:nvGrpSpPr>
      <p:grpSpPr>
        <a:xfrm>
          <a:off x="0" y="0"/>
          <a:ext cx="0" cy="0"/>
          <a:chOff x="0" y="0"/>
          <a:chExt cx="0" cy="0"/>
        </a:xfrm>
      </p:grpSpPr>
      <p:sp>
        <p:nvSpPr>
          <p:cNvPr id="5122" name="Google Shape;5122;p77"/>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ML and Health</a:t>
            </a:r>
            <a:endParaRPr>
              <a:solidFill>
                <a:srgbClr val="FFFFF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126"/>
        <p:cNvGrpSpPr/>
        <p:nvPr/>
      </p:nvGrpSpPr>
      <p:grpSpPr>
        <a:xfrm>
          <a:off x="0" y="0"/>
          <a:ext cx="0" cy="0"/>
          <a:chOff x="0" y="0"/>
          <a:chExt cx="0" cy="0"/>
        </a:xfrm>
      </p:grpSpPr>
      <p:pic>
        <p:nvPicPr>
          <p:cNvPr id="5127" name="Google Shape;5127;p78"/>
          <p:cNvPicPr preferRelativeResize="0"/>
          <p:nvPr/>
        </p:nvPicPr>
        <p:blipFill>
          <a:blip r:embed="rId3">
            <a:alphaModFix/>
          </a:blip>
          <a:stretch>
            <a:fillRect/>
          </a:stretch>
        </p:blipFill>
        <p:spPr>
          <a:xfrm>
            <a:off x="-4525" y="610925"/>
            <a:ext cx="8121701" cy="3921650"/>
          </a:xfrm>
          <a:prstGeom prst="rect">
            <a:avLst/>
          </a:prstGeom>
          <a:noFill/>
          <a:ln>
            <a:noFill/>
          </a:ln>
        </p:spPr>
      </p:pic>
      <p:sp>
        <p:nvSpPr>
          <p:cNvPr id="5128" name="Google Shape;5128;p78"/>
          <p:cNvSpPr/>
          <p:nvPr/>
        </p:nvSpPr>
        <p:spPr>
          <a:xfrm>
            <a:off x="7371550" y="2901250"/>
            <a:ext cx="196500" cy="35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29" name="Google Shape;5129;p78"/>
          <p:cNvSpPr/>
          <p:nvPr/>
        </p:nvSpPr>
        <p:spPr>
          <a:xfrm>
            <a:off x="7371550" y="2551050"/>
            <a:ext cx="196500" cy="350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30" name="Google Shape;5130;p78"/>
          <p:cNvSpPr/>
          <p:nvPr/>
        </p:nvSpPr>
        <p:spPr>
          <a:xfrm>
            <a:off x="7371550" y="22009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31" name="Google Shape;5131;p78"/>
          <p:cNvSpPr/>
          <p:nvPr/>
        </p:nvSpPr>
        <p:spPr>
          <a:xfrm>
            <a:off x="7371550" y="1850850"/>
            <a:ext cx="196500" cy="350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32" name="Google Shape;5132;p78"/>
          <p:cNvSpPr/>
          <p:nvPr/>
        </p:nvSpPr>
        <p:spPr>
          <a:xfrm>
            <a:off x="7611475" y="2024100"/>
            <a:ext cx="300300" cy="13806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8"/>
          <p:cNvSpPr txBox="1"/>
          <p:nvPr/>
        </p:nvSpPr>
        <p:spPr>
          <a:xfrm rot="-2701427">
            <a:off x="7932963" y="3840488"/>
            <a:ext cx="1022052" cy="55578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Pain Location </a:t>
            </a:r>
            <a:r>
              <a:rPr lang="en" sz="1100">
                <a:solidFill>
                  <a:schemeClr val="dk1"/>
                </a:solidFill>
                <a:latin typeface="Times New Roman"/>
                <a:ea typeface="Times New Roman"/>
                <a:cs typeface="Times New Roman"/>
                <a:sym typeface="Times New Roman"/>
              </a:rPr>
              <a:t>Assessment</a:t>
            </a:r>
            <a:endParaRPr sz="1100">
              <a:latin typeface="Times New Roman"/>
              <a:ea typeface="Times New Roman"/>
              <a:cs typeface="Times New Roman"/>
              <a:sym typeface="Times New Roman"/>
            </a:endParaRPr>
          </a:p>
        </p:txBody>
      </p:sp>
      <p:cxnSp>
        <p:nvCxnSpPr>
          <p:cNvPr id="5134" name="Google Shape;5134;p78"/>
          <p:cNvCxnSpPr/>
          <p:nvPr/>
        </p:nvCxnSpPr>
        <p:spPr>
          <a:xfrm rot="10800000" flipH="1">
            <a:off x="7642075" y="1489475"/>
            <a:ext cx="417300" cy="331500"/>
          </a:xfrm>
          <a:prstGeom prst="straightConnector1">
            <a:avLst/>
          </a:prstGeom>
          <a:noFill/>
          <a:ln w="9525" cap="flat" cmpd="sng">
            <a:solidFill>
              <a:srgbClr val="000000"/>
            </a:solidFill>
            <a:prstDash val="solid"/>
            <a:round/>
            <a:headEnd type="none" w="med" len="med"/>
            <a:tailEnd type="none" w="med" len="med"/>
          </a:ln>
        </p:spPr>
      </p:cxnSp>
      <p:sp>
        <p:nvSpPr>
          <p:cNvPr id="5135" name="Google Shape;5135;p78"/>
          <p:cNvSpPr txBox="1"/>
          <p:nvPr/>
        </p:nvSpPr>
        <p:spPr>
          <a:xfrm rot="-2310822">
            <a:off x="7820544" y="1111388"/>
            <a:ext cx="937046" cy="29615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No pain</a:t>
            </a:r>
            <a:endParaRPr sz="1100">
              <a:latin typeface="Times New Roman"/>
              <a:ea typeface="Times New Roman"/>
              <a:cs typeface="Times New Roman"/>
              <a:sym typeface="Times New Roman"/>
            </a:endParaRPr>
          </a:p>
        </p:txBody>
      </p:sp>
      <p:sp>
        <p:nvSpPr>
          <p:cNvPr id="5136" name="Google Shape;5136;p78"/>
          <p:cNvSpPr txBox="1"/>
          <p:nvPr/>
        </p:nvSpPr>
        <p:spPr>
          <a:xfrm rot="-2698646">
            <a:off x="634865" y="1489977"/>
            <a:ext cx="538603" cy="2218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Times New Roman"/>
                <a:ea typeface="Times New Roman"/>
                <a:cs typeface="Times New Roman"/>
                <a:sym typeface="Times New Roman"/>
              </a:rPr>
              <a:t>ICA</a:t>
            </a:r>
            <a:endParaRPr sz="900">
              <a:latin typeface="Times New Roman"/>
              <a:ea typeface="Times New Roman"/>
              <a:cs typeface="Times New Roman"/>
              <a:sym typeface="Times New Roman"/>
            </a:endParaRPr>
          </a:p>
        </p:txBody>
      </p:sp>
      <p:sp>
        <p:nvSpPr>
          <p:cNvPr id="5137" name="Google Shape;5137;p78"/>
          <p:cNvSpPr txBox="1"/>
          <p:nvPr/>
        </p:nvSpPr>
        <p:spPr>
          <a:xfrm>
            <a:off x="6626750" y="1910075"/>
            <a:ext cx="155100" cy="14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00"/>
          </a:p>
        </p:txBody>
      </p:sp>
      <p:sp>
        <p:nvSpPr>
          <p:cNvPr id="5138" name="Google Shape;5138;p78"/>
          <p:cNvSpPr/>
          <p:nvPr/>
        </p:nvSpPr>
        <p:spPr>
          <a:xfrm>
            <a:off x="6642525" y="1394675"/>
            <a:ext cx="300300" cy="21657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5139" name="Google Shape;5139;p78"/>
          <p:cNvSpPr txBox="1"/>
          <p:nvPr/>
        </p:nvSpPr>
        <p:spPr>
          <a:xfrm>
            <a:off x="5621225" y="158805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0" name="Google Shape;5140;p78"/>
          <p:cNvSpPr txBox="1"/>
          <p:nvPr/>
        </p:nvSpPr>
        <p:spPr>
          <a:xfrm>
            <a:off x="5621225" y="2083763"/>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1" name="Google Shape;5141;p78"/>
          <p:cNvSpPr txBox="1"/>
          <p:nvPr/>
        </p:nvSpPr>
        <p:spPr>
          <a:xfrm>
            <a:off x="5621225" y="233660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2" name="Google Shape;5142;p78"/>
          <p:cNvSpPr txBox="1"/>
          <p:nvPr/>
        </p:nvSpPr>
        <p:spPr>
          <a:xfrm>
            <a:off x="5621225" y="2579475"/>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3" name="Google Shape;5143;p78"/>
          <p:cNvSpPr txBox="1"/>
          <p:nvPr/>
        </p:nvSpPr>
        <p:spPr>
          <a:xfrm>
            <a:off x="5621225" y="2834313"/>
            <a:ext cx="684900"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4" name="Google Shape;5144;p78"/>
          <p:cNvSpPr txBox="1"/>
          <p:nvPr/>
        </p:nvSpPr>
        <p:spPr>
          <a:xfrm>
            <a:off x="5621225" y="3075175"/>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5" name="Google Shape;5145;p78"/>
          <p:cNvSpPr/>
          <p:nvPr/>
        </p:nvSpPr>
        <p:spPr>
          <a:xfrm>
            <a:off x="7371550" y="18508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46" name="Google Shape;5146;p78"/>
          <p:cNvSpPr/>
          <p:nvPr/>
        </p:nvSpPr>
        <p:spPr>
          <a:xfrm>
            <a:off x="7371550" y="22008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47" name="Google Shape;5147;p78"/>
          <p:cNvSpPr/>
          <p:nvPr/>
        </p:nvSpPr>
        <p:spPr>
          <a:xfrm>
            <a:off x="7371550" y="22008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48" name="Google Shape;5148;p78"/>
          <p:cNvSpPr/>
          <p:nvPr/>
        </p:nvSpPr>
        <p:spPr>
          <a:xfrm>
            <a:off x="7371550" y="22008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49" name="Google Shape;5149;p78"/>
          <p:cNvSpPr/>
          <p:nvPr/>
        </p:nvSpPr>
        <p:spPr>
          <a:xfrm>
            <a:off x="7346050" y="1667175"/>
            <a:ext cx="247500" cy="1739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0" name="Google Shape;5150;p78"/>
          <p:cNvCxnSpPr/>
          <p:nvPr/>
        </p:nvCxnSpPr>
        <p:spPr>
          <a:xfrm>
            <a:off x="7346050" y="2024100"/>
            <a:ext cx="247500" cy="0"/>
          </a:xfrm>
          <a:prstGeom prst="straightConnector1">
            <a:avLst/>
          </a:prstGeom>
          <a:noFill/>
          <a:ln w="9525" cap="flat" cmpd="sng">
            <a:solidFill>
              <a:schemeClr val="dk2"/>
            </a:solidFill>
            <a:prstDash val="solid"/>
            <a:round/>
            <a:headEnd type="none" w="med" len="med"/>
            <a:tailEnd type="none" w="med" len="med"/>
          </a:ln>
        </p:spPr>
      </p:cxnSp>
      <p:cxnSp>
        <p:nvCxnSpPr>
          <p:cNvPr id="5151" name="Google Shape;5151;p78"/>
          <p:cNvCxnSpPr/>
          <p:nvPr/>
        </p:nvCxnSpPr>
        <p:spPr>
          <a:xfrm>
            <a:off x="7346050" y="2375888"/>
            <a:ext cx="247500" cy="0"/>
          </a:xfrm>
          <a:prstGeom prst="straightConnector1">
            <a:avLst/>
          </a:prstGeom>
          <a:noFill/>
          <a:ln w="9525" cap="flat" cmpd="sng">
            <a:solidFill>
              <a:schemeClr val="dk2"/>
            </a:solidFill>
            <a:prstDash val="solid"/>
            <a:round/>
            <a:headEnd type="none" w="med" len="med"/>
            <a:tailEnd type="none" w="med" len="med"/>
          </a:ln>
        </p:spPr>
      </p:cxnSp>
      <p:cxnSp>
        <p:nvCxnSpPr>
          <p:cNvPr id="5152" name="Google Shape;5152;p78"/>
          <p:cNvCxnSpPr/>
          <p:nvPr/>
        </p:nvCxnSpPr>
        <p:spPr>
          <a:xfrm>
            <a:off x="7346050" y="2726100"/>
            <a:ext cx="247500" cy="0"/>
          </a:xfrm>
          <a:prstGeom prst="straightConnector1">
            <a:avLst/>
          </a:prstGeom>
          <a:noFill/>
          <a:ln w="9525" cap="flat" cmpd="sng">
            <a:solidFill>
              <a:schemeClr val="dk2"/>
            </a:solidFill>
            <a:prstDash val="solid"/>
            <a:round/>
            <a:headEnd type="none" w="med" len="med"/>
            <a:tailEnd type="none" w="med" len="med"/>
          </a:ln>
        </p:spPr>
      </p:cxnSp>
      <p:cxnSp>
        <p:nvCxnSpPr>
          <p:cNvPr id="5153" name="Google Shape;5153;p78"/>
          <p:cNvCxnSpPr/>
          <p:nvPr/>
        </p:nvCxnSpPr>
        <p:spPr>
          <a:xfrm>
            <a:off x="7346050" y="3076300"/>
            <a:ext cx="247500" cy="0"/>
          </a:xfrm>
          <a:prstGeom prst="straightConnector1">
            <a:avLst/>
          </a:prstGeom>
          <a:noFill/>
          <a:ln w="9525" cap="flat" cmpd="sng">
            <a:solidFill>
              <a:schemeClr val="dk2"/>
            </a:solidFill>
            <a:prstDash val="solid"/>
            <a:round/>
            <a:headEnd type="none" w="med" len="med"/>
            <a:tailEnd type="none" w="med" len="med"/>
          </a:ln>
        </p:spPr>
      </p:cxnSp>
      <p:pic>
        <p:nvPicPr>
          <p:cNvPr id="5154" name="Google Shape;5154;p78"/>
          <p:cNvPicPr preferRelativeResize="0"/>
          <p:nvPr/>
        </p:nvPicPr>
        <p:blipFill>
          <a:blip r:embed="rId4">
            <a:alphaModFix/>
          </a:blip>
          <a:stretch>
            <a:fillRect/>
          </a:stretch>
        </p:blipFill>
        <p:spPr>
          <a:xfrm>
            <a:off x="7929701" y="2200950"/>
            <a:ext cx="966975" cy="1218374"/>
          </a:xfrm>
          <a:prstGeom prst="rect">
            <a:avLst/>
          </a:prstGeom>
          <a:noFill/>
          <a:ln>
            <a:noFill/>
          </a:ln>
        </p:spPr>
      </p:pic>
      <p:sp>
        <p:nvSpPr>
          <p:cNvPr id="5155" name="Google Shape;5155;p78"/>
          <p:cNvSpPr txBox="1"/>
          <p:nvPr/>
        </p:nvSpPr>
        <p:spPr>
          <a:xfrm>
            <a:off x="635225" y="3820275"/>
            <a:ext cx="1857600" cy="3501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EEG Time Series</a:t>
            </a:r>
            <a:endParaRPr sz="1200">
              <a:latin typeface="Times New Roman"/>
              <a:ea typeface="Times New Roman"/>
              <a:cs typeface="Times New Roman"/>
              <a:sym typeface="Times New Roman"/>
            </a:endParaRPr>
          </a:p>
        </p:txBody>
      </p:sp>
      <p:sp>
        <p:nvSpPr>
          <p:cNvPr id="5156" name="Google Shape;5156;p78"/>
          <p:cNvSpPr txBox="1"/>
          <p:nvPr/>
        </p:nvSpPr>
        <p:spPr>
          <a:xfrm>
            <a:off x="1332125" y="1005075"/>
            <a:ext cx="747600" cy="230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Time slice</a:t>
            </a:r>
            <a:endParaRPr sz="800">
              <a:latin typeface="Times New Roman"/>
              <a:ea typeface="Times New Roman"/>
              <a:cs typeface="Times New Roman"/>
              <a:sym typeface="Times New Roman"/>
            </a:endParaRPr>
          </a:p>
        </p:txBody>
      </p:sp>
      <p:sp>
        <p:nvSpPr>
          <p:cNvPr id="5157" name="Google Shape;5157;p78"/>
          <p:cNvSpPr txBox="1"/>
          <p:nvPr/>
        </p:nvSpPr>
        <p:spPr>
          <a:xfrm>
            <a:off x="5621225" y="1836076"/>
            <a:ext cx="6849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58" name="Google Shape;5158;p78"/>
          <p:cNvSpPr txBox="1"/>
          <p:nvPr/>
        </p:nvSpPr>
        <p:spPr>
          <a:xfrm rot="-2700000">
            <a:off x="5228483" y="3971114"/>
            <a:ext cx="1263034" cy="57021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Spatial Feature Learning</a:t>
            </a:r>
            <a:endParaRPr sz="1100">
              <a:latin typeface="Times New Roman"/>
              <a:ea typeface="Times New Roman"/>
              <a:cs typeface="Times New Roman"/>
              <a:sym typeface="Times New Roman"/>
            </a:endParaRPr>
          </a:p>
        </p:txBody>
      </p:sp>
      <p:sp>
        <p:nvSpPr>
          <p:cNvPr id="5159" name="Google Shape;5159;p78"/>
          <p:cNvSpPr txBox="1"/>
          <p:nvPr/>
        </p:nvSpPr>
        <p:spPr>
          <a:xfrm rot="-2700000">
            <a:off x="4231963" y="4026042"/>
            <a:ext cx="1067024" cy="42596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EEG Images</a:t>
            </a:r>
            <a:endParaRPr sz="1100">
              <a:latin typeface="Times New Roman"/>
              <a:ea typeface="Times New Roman"/>
              <a:cs typeface="Times New Roman"/>
              <a:sym typeface="Times New Roman"/>
            </a:endParaRPr>
          </a:p>
        </p:txBody>
      </p:sp>
      <p:sp>
        <p:nvSpPr>
          <p:cNvPr id="5160" name="Google Shape;5160;p78"/>
          <p:cNvSpPr txBox="1"/>
          <p:nvPr/>
        </p:nvSpPr>
        <p:spPr>
          <a:xfrm>
            <a:off x="2649475" y="3994975"/>
            <a:ext cx="1502400" cy="537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Spectral Topography Maps </a:t>
            </a:r>
            <a:endParaRPr sz="1200">
              <a:latin typeface="Times New Roman"/>
              <a:ea typeface="Times New Roman"/>
              <a:cs typeface="Times New Roman"/>
              <a:sym typeface="Times New Roman"/>
            </a:endParaRPr>
          </a:p>
        </p:txBody>
      </p:sp>
      <p:sp>
        <p:nvSpPr>
          <p:cNvPr id="5161" name="Google Shape;5161;p78"/>
          <p:cNvSpPr/>
          <p:nvPr/>
        </p:nvSpPr>
        <p:spPr>
          <a:xfrm>
            <a:off x="3877975" y="562450"/>
            <a:ext cx="356700" cy="338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8"/>
          <p:cNvSpPr/>
          <p:nvPr/>
        </p:nvSpPr>
        <p:spPr>
          <a:xfrm>
            <a:off x="3906175" y="851775"/>
            <a:ext cx="300300" cy="30930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8"/>
          <p:cNvSpPr/>
          <p:nvPr/>
        </p:nvSpPr>
        <p:spPr>
          <a:xfrm>
            <a:off x="2427425" y="198297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8"/>
          <p:cNvSpPr txBox="1"/>
          <p:nvPr/>
        </p:nvSpPr>
        <p:spPr>
          <a:xfrm>
            <a:off x="2368925" y="2024100"/>
            <a:ext cx="4173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5165" name="Google Shape;5165;p78"/>
          <p:cNvSpPr/>
          <p:nvPr/>
        </p:nvSpPr>
        <p:spPr>
          <a:xfrm>
            <a:off x="5198875" y="2228825"/>
            <a:ext cx="3003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8"/>
          <p:cNvSpPr/>
          <p:nvPr/>
        </p:nvSpPr>
        <p:spPr>
          <a:xfrm>
            <a:off x="5180500" y="2338625"/>
            <a:ext cx="51000" cy="29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8"/>
          <p:cNvSpPr/>
          <p:nvPr/>
        </p:nvSpPr>
        <p:spPr>
          <a:xfrm>
            <a:off x="5198875"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8"/>
          <p:cNvSpPr/>
          <p:nvPr/>
        </p:nvSpPr>
        <p:spPr>
          <a:xfrm>
            <a:off x="6977425" y="2286825"/>
            <a:ext cx="356700"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8"/>
          <p:cNvSpPr/>
          <p:nvPr/>
        </p:nvSpPr>
        <p:spPr>
          <a:xfrm>
            <a:off x="7007025"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8"/>
          <p:cNvSpPr/>
          <p:nvPr/>
        </p:nvSpPr>
        <p:spPr>
          <a:xfrm>
            <a:off x="6274350" y="2264625"/>
            <a:ext cx="3567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8"/>
          <p:cNvSpPr/>
          <p:nvPr/>
        </p:nvSpPr>
        <p:spPr>
          <a:xfrm>
            <a:off x="6285213"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8"/>
          <p:cNvSpPr/>
          <p:nvPr/>
        </p:nvSpPr>
        <p:spPr>
          <a:xfrm>
            <a:off x="1509750" y="1243325"/>
            <a:ext cx="200100" cy="8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8"/>
          <p:cNvSpPr/>
          <p:nvPr/>
        </p:nvSpPr>
        <p:spPr>
          <a:xfrm rot="-5400000">
            <a:off x="1588950" y="1201625"/>
            <a:ext cx="54000" cy="172200"/>
          </a:xfrm>
          <a:prstGeom prst="rightBrace">
            <a:avLst>
              <a:gd name="adj1" fmla="val 33009"/>
              <a:gd name="adj2" fmla="val 53229"/>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Times New Roman"/>
              <a:ea typeface="Times New Roman"/>
              <a:cs typeface="Times New Roman"/>
              <a:sym typeface="Times New Roman"/>
            </a:endParaRPr>
          </a:p>
        </p:txBody>
      </p:sp>
      <p:sp>
        <p:nvSpPr>
          <p:cNvPr id="5174" name="Google Shape;5174;p78"/>
          <p:cNvSpPr/>
          <p:nvPr/>
        </p:nvSpPr>
        <p:spPr>
          <a:xfrm>
            <a:off x="2425975" y="1191525"/>
            <a:ext cx="356700" cy="23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8"/>
          <p:cNvSpPr txBox="1"/>
          <p:nvPr/>
        </p:nvSpPr>
        <p:spPr>
          <a:xfrm>
            <a:off x="2368925" y="1191525"/>
            <a:ext cx="4173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5176" name="Google Shape;5176;p78"/>
          <p:cNvSpPr/>
          <p:nvPr/>
        </p:nvSpPr>
        <p:spPr>
          <a:xfrm>
            <a:off x="2427425" y="112642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8"/>
          <p:cNvSpPr txBox="1"/>
          <p:nvPr/>
        </p:nvSpPr>
        <p:spPr>
          <a:xfrm>
            <a:off x="2368925" y="1167550"/>
            <a:ext cx="4173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Theta</a:t>
            </a:r>
            <a:endParaRPr sz="700">
              <a:latin typeface="Times New Roman"/>
              <a:ea typeface="Times New Roman"/>
              <a:cs typeface="Times New Roman"/>
              <a:sym typeface="Times New Roman"/>
            </a:endParaRPr>
          </a:p>
        </p:txBody>
      </p:sp>
      <p:sp>
        <p:nvSpPr>
          <p:cNvPr id="5178" name="Google Shape;5178;p78"/>
          <p:cNvSpPr/>
          <p:nvPr/>
        </p:nvSpPr>
        <p:spPr>
          <a:xfrm>
            <a:off x="2420025" y="3041700"/>
            <a:ext cx="356700" cy="19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8"/>
          <p:cNvSpPr/>
          <p:nvPr/>
        </p:nvSpPr>
        <p:spPr>
          <a:xfrm>
            <a:off x="2427425" y="292252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8"/>
          <p:cNvSpPr txBox="1"/>
          <p:nvPr/>
        </p:nvSpPr>
        <p:spPr>
          <a:xfrm>
            <a:off x="6617913" y="1620825"/>
            <a:ext cx="356700" cy="18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LSTM+AM</a:t>
            </a:r>
            <a:endParaRPr>
              <a:latin typeface="Times New Roman"/>
              <a:ea typeface="Times New Roman"/>
              <a:cs typeface="Times New Roman"/>
              <a:sym typeface="Times New Roman"/>
            </a:endParaRPr>
          </a:p>
        </p:txBody>
      </p:sp>
      <p:sp>
        <p:nvSpPr>
          <p:cNvPr id="5181" name="Google Shape;5181;p78"/>
          <p:cNvSpPr txBox="1"/>
          <p:nvPr/>
        </p:nvSpPr>
        <p:spPr>
          <a:xfrm>
            <a:off x="2368925" y="2987627"/>
            <a:ext cx="417300" cy="29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Beta</a:t>
            </a:r>
            <a:endParaRPr sz="700">
              <a:latin typeface="Times New Roman"/>
              <a:ea typeface="Times New Roman"/>
              <a:cs typeface="Times New Roman"/>
              <a:sym typeface="Times New Roman"/>
            </a:endParaRPr>
          </a:p>
        </p:txBody>
      </p:sp>
      <p:sp>
        <p:nvSpPr>
          <p:cNvPr id="5182" name="Google Shape;5182;p78"/>
          <p:cNvSpPr/>
          <p:nvPr/>
        </p:nvSpPr>
        <p:spPr>
          <a:xfrm>
            <a:off x="2774200" y="725750"/>
            <a:ext cx="1115400" cy="109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83" name="Google Shape;5183;p78"/>
          <p:cNvPicPr preferRelativeResize="0"/>
          <p:nvPr/>
        </p:nvPicPr>
        <p:blipFill>
          <a:blip r:embed="rId5">
            <a:alphaModFix/>
          </a:blip>
          <a:stretch>
            <a:fillRect/>
          </a:stretch>
        </p:blipFill>
        <p:spPr>
          <a:xfrm>
            <a:off x="2727988" y="511237"/>
            <a:ext cx="1082759" cy="1073976"/>
          </a:xfrm>
          <a:prstGeom prst="rect">
            <a:avLst/>
          </a:prstGeom>
          <a:noFill/>
          <a:ln>
            <a:noFill/>
          </a:ln>
        </p:spPr>
      </p:pic>
      <p:pic>
        <p:nvPicPr>
          <p:cNvPr id="5184" name="Google Shape;5184;p78"/>
          <p:cNvPicPr preferRelativeResize="0"/>
          <p:nvPr/>
        </p:nvPicPr>
        <p:blipFill>
          <a:blip r:embed="rId6">
            <a:alphaModFix/>
          </a:blip>
          <a:stretch>
            <a:fillRect/>
          </a:stretch>
        </p:blipFill>
        <p:spPr>
          <a:xfrm>
            <a:off x="3270550" y="1038375"/>
            <a:ext cx="705284" cy="691225"/>
          </a:xfrm>
          <a:prstGeom prst="rect">
            <a:avLst/>
          </a:prstGeom>
          <a:noFill/>
          <a:ln>
            <a:noFill/>
          </a:ln>
        </p:spPr>
      </p:pic>
      <p:sp>
        <p:nvSpPr>
          <p:cNvPr id="5185" name="Google Shape;5185;p78"/>
          <p:cNvSpPr/>
          <p:nvPr/>
        </p:nvSpPr>
        <p:spPr>
          <a:xfrm>
            <a:off x="2765750" y="1805050"/>
            <a:ext cx="1115400" cy="107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86" name="Google Shape;5186;p78"/>
          <p:cNvPicPr preferRelativeResize="0"/>
          <p:nvPr/>
        </p:nvPicPr>
        <p:blipFill>
          <a:blip r:embed="rId7">
            <a:alphaModFix/>
          </a:blip>
          <a:stretch>
            <a:fillRect/>
          </a:stretch>
        </p:blipFill>
        <p:spPr>
          <a:xfrm>
            <a:off x="2801599" y="1729598"/>
            <a:ext cx="1027481" cy="893629"/>
          </a:xfrm>
          <a:prstGeom prst="rect">
            <a:avLst/>
          </a:prstGeom>
          <a:noFill/>
          <a:ln>
            <a:noFill/>
          </a:ln>
        </p:spPr>
      </p:pic>
      <p:pic>
        <p:nvPicPr>
          <p:cNvPr id="5187" name="Google Shape;5187;p78"/>
          <p:cNvPicPr preferRelativeResize="0"/>
          <p:nvPr/>
        </p:nvPicPr>
        <p:blipFill>
          <a:blip r:embed="rId8">
            <a:alphaModFix/>
          </a:blip>
          <a:stretch>
            <a:fillRect/>
          </a:stretch>
        </p:blipFill>
        <p:spPr>
          <a:xfrm>
            <a:off x="3298052" y="2160256"/>
            <a:ext cx="694697" cy="643318"/>
          </a:xfrm>
          <a:prstGeom prst="rect">
            <a:avLst/>
          </a:prstGeom>
          <a:noFill/>
          <a:ln>
            <a:noFill/>
          </a:ln>
        </p:spPr>
      </p:pic>
      <p:sp>
        <p:nvSpPr>
          <p:cNvPr id="5188" name="Google Shape;5188;p78"/>
          <p:cNvSpPr/>
          <p:nvPr/>
        </p:nvSpPr>
        <p:spPr>
          <a:xfrm>
            <a:off x="2791050" y="2875900"/>
            <a:ext cx="1096200" cy="10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89" name="Google Shape;5189;p78"/>
          <p:cNvPicPr preferRelativeResize="0"/>
          <p:nvPr/>
        </p:nvPicPr>
        <p:blipFill>
          <a:blip r:embed="rId9">
            <a:alphaModFix/>
          </a:blip>
          <a:stretch>
            <a:fillRect/>
          </a:stretch>
        </p:blipFill>
        <p:spPr>
          <a:xfrm>
            <a:off x="2859302" y="2834326"/>
            <a:ext cx="1082751" cy="1067037"/>
          </a:xfrm>
          <a:prstGeom prst="rect">
            <a:avLst/>
          </a:prstGeom>
          <a:noFill/>
          <a:ln>
            <a:noFill/>
          </a:ln>
        </p:spPr>
      </p:pic>
      <p:sp>
        <p:nvSpPr>
          <p:cNvPr id="5190" name="Google Shape;5190;p78"/>
          <p:cNvSpPr/>
          <p:nvPr/>
        </p:nvSpPr>
        <p:spPr>
          <a:xfrm>
            <a:off x="4216050" y="1914650"/>
            <a:ext cx="969600" cy="105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91" name="Google Shape;5191;p78"/>
          <p:cNvPicPr preferRelativeResize="0"/>
          <p:nvPr/>
        </p:nvPicPr>
        <p:blipFill>
          <a:blip r:embed="rId10">
            <a:alphaModFix/>
          </a:blip>
          <a:stretch>
            <a:fillRect/>
          </a:stretch>
        </p:blipFill>
        <p:spPr>
          <a:xfrm>
            <a:off x="4248888" y="1977375"/>
            <a:ext cx="791317" cy="828138"/>
          </a:xfrm>
          <a:prstGeom prst="rect">
            <a:avLst/>
          </a:prstGeom>
          <a:noFill/>
          <a:ln>
            <a:noFill/>
          </a:ln>
        </p:spPr>
      </p:pic>
      <p:pic>
        <p:nvPicPr>
          <p:cNvPr id="5192" name="Google Shape;5192;p78"/>
          <p:cNvPicPr preferRelativeResize="0"/>
          <p:nvPr/>
        </p:nvPicPr>
        <p:blipFill>
          <a:blip r:embed="rId11">
            <a:alphaModFix/>
          </a:blip>
          <a:stretch>
            <a:fillRect/>
          </a:stretch>
        </p:blipFill>
        <p:spPr>
          <a:xfrm>
            <a:off x="4542121" y="2285749"/>
            <a:ext cx="624167" cy="639726"/>
          </a:xfrm>
          <a:prstGeom prst="rect">
            <a:avLst/>
          </a:prstGeom>
          <a:noFill/>
          <a:ln>
            <a:noFill/>
          </a:ln>
        </p:spPr>
      </p:pic>
      <p:sp>
        <p:nvSpPr>
          <p:cNvPr id="5193" name="Google Shape;5193;p78"/>
          <p:cNvSpPr txBox="1"/>
          <p:nvPr/>
        </p:nvSpPr>
        <p:spPr>
          <a:xfrm>
            <a:off x="5512588" y="1455025"/>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94" name="Google Shape;5194;p78"/>
          <p:cNvSpPr txBox="1"/>
          <p:nvPr/>
        </p:nvSpPr>
        <p:spPr>
          <a:xfrm>
            <a:off x="5512575" y="1214125"/>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95" name="Google Shape;5195;p78"/>
          <p:cNvSpPr/>
          <p:nvPr/>
        </p:nvSpPr>
        <p:spPr>
          <a:xfrm>
            <a:off x="5514575" y="1644825"/>
            <a:ext cx="747600" cy="173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8"/>
          <p:cNvSpPr txBox="1"/>
          <p:nvPr/>
        </p:nvSpPr>
        <p:spPr>
          <a:xfrm>
            <a:off x="5539363" y="13611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197" name="Google Shape;5197;p78"/>
          <p:cNvSpPr txBox="1"/>
          <p:nvPr/>
        </p:nvSpPr>
        <p:spPr>
          <a:xfrm>
            <a:off x="5539363" y="12565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98" name="Google Shape;5198;p78"/>
          <p:cNvSpPr txBox="1"/>
          <p:nvPr/>
        </p:nvSpPr>
        <p:spPr>
          <a:xfrm>
            <a:off x="5539363" y="1606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199" name="Google Shape;5199;p78"/>
          <p:cNvSpPr txBox="1"/>
          <p:nvPr/>
        </p:nvSpPr>
        <p:spPr>
          <a:xfrm>
            <a:off x="5539363" y="1502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00" name="Google Shape;5200;p78"/>
          <p:cNvSpPr txBox="1"/>
          <p:nvPr/>
        </p:nvSpPr>
        <p:spPr>
          <a:xfrm>
            <a:off x="5539363" y="18501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01" name="Google Shape;5201;p78"/>
          <p:cNvSpPr txBox="1"/>
          <p:nvPr/>
        </p:nvSpPr>
        <p:spPr>
          <a:xfrm>
            <a:off x="5539363" y="17456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02" name="Google Shape;5202;p78"/>
          <p:cNvSpPr txBox="1"/>
          <p:nvPr/>
        </p:nvSpPr>
        <p:spPr>
          <a:xfrm>
            <a:off x="5539363" y="2095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03" name="Google Shape;5203;p78"/>
          <p:cNvSpPr txBox="1"/>
          <p:nvPr/>
        </p:nvSpPr>
        <p:spPr>
          <a:xfrm>
            <a:off x="5539363" y="1991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04" name="Google Shape;5204;p78"/>
          <p:cNvSpPr txBox="1"/>
          <p:nvPr/>
        </p:nvSpPr>
        <p:spPr>
          <a:xfrm>
            <a:off x="5539363" y="23476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05" name="Google Shape;5205;p78"/>
          <p:cNvSpPr txBox="1"/>
          <p:nvPr/>
        </p:nvSpPr>
        <p:spPr>
          <a:xfrm>
            <a:off x="5539363" y="22431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06" name="Google Shape;5206;p78"/>
          <p:cNvSpPr txBox="1"/>
          <p:nvPr/>
        </p:nvSpPr>
        <p:spPr>
          <a:xfrm>
            <a:off x="5539363" y="2593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07" name="Google Shape;5207;p78"/>
          <p:cNvSpPr txBox="1"/>
          <p:nvPr/>
        </p:nvSpPr>
        <p:spPr>
          <a:xfrm>
            <a:off x="5539363" y="2488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08" name="Google Shape;5208;p78"/>
          <p:cNvSpPr txBox="1"/>
          <p:nvPr/>
        </p:nvSpPr>
        <p:spPr>
          <a:xfrm>
            <a:off x="5539363" y="28367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09" name="Google Shape;5209;p78"/>
          <p:cNvSpPr txBox="1"/>
          <p:nvPr/>
        </p:nvSpPr>
        <p:spPr>
          <a:xfrm>
            <a:off x="5539363" y="27321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10" name="Google Shape;5210;p78"/>
          <p:cNvSpPr txBox="1"/>
          <p:nvPr/>
        </p:nvSpPr>
        <p:spPr>
          <a:xfrm>
            <a:off x="5539363" y="3082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11" name="Google Shape;5211;p78"/>
          <p:cNvSpPr txBox="1"/>
          <p:nvPr/>
        </p:nvSpPr>
        <p:spPr>
          <a:xfrm>
            <a:off x="5539363" y="2977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12" name="Google Shape;5212;p78"/>
          <p:cNvSpPr txBox="1"/>
          <p:nvPr/>
        </p:nvSpPr>
        <p:spPr>
          <a:xfrm>
            <a:off x="5539363" y="3325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13" name="Google Shape;5213;p78"/>
          <p:cNvSpPr txBox="1"/>
          <p:nvPr/>
        </p:nvSpPr>
        <p:spPr>
          <a:xfrm>
            <a:off x="5539363" y="3221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14" name="Google Shape;5214;p78"/>
          <p:cNvSpPr txBox="1"/>
          <p:nvPr/>
        </p:nvSpPr>
        <p:spPr>
          <a:xfrm>
            <a:off x="5539363" y="3571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15" name="Google Shape;5215;p78"/>
          <p:cNvSpPr txBox="1"/>
          <p:nvPr/>
        </p:nvSpPr>
        <p:spPr>
          <a:xfrm>
            <a:off x="5539363" y="3466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16" name="Google Shape;5216;p78"/>
          <p:cNvSpPr/>
          <p:nvPr/>
        </p:nvSpPr>
        <p:spPr>
          <a:xfrm rot="-2700000">
            <a:off x="6051111" y="3901412"/>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8"/>
          <p:cNvSpPr/>
          <p:nvPr/>
        </p:nvSpPr>
        <p:spPr>
          <a:xfrm rot="-2700000">
            <a:off x="6707336" y="3853887"/>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8"/>
          <p:cNvSpPr txBox="1"/>
          <p:nvPr/>
        </p:nvSpPr>
        <p:spPr>
          <a:xfrm rot="-2700000">
            <a:off x="6132090" y="3920549"/>
            <a:ext cx="1328371" cy="517178"/>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Temporal Feature Aggregation</a:t>
            </a:r>
            <a:endParaRPr sz="1100">
              <a:latin typeface="Times New Roman"/>
              <a:ea typeface="Times New Roman"/>
              <a:cs typeface="Times New Roman"/>
              <a:sym typeface="Times New Roman"/>
            </a:endParaRPr>
          </a:p>
        </p:txBody>
      </p:sp>
      <p:sp>
        <p:nvSpPr>
          <p:cNvPr id="5219" name="Google Shape;5219;p78"/>
          <p:cNvSpPr txBox="1"/>
          <p:nvPr/>
        </p:nvSpPr>
        <p:spPr>
          <a:xfrm rot="-2700000">
            <a:off x="6949707" y="3907803"/>
            <a:ext cx="1263034" cy="542634"/>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Pain Intensity Assessment</a:t>
            </a:r>
            <a:endParaRPr sz="1100">
              <a:latin typeface="Times New Roman"/>
              <a:ea typeface="Times New Roman"/>
              <a:cs typeface="Times New Roman"/>
              <a:sym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223"/>
        <p:cNvGrpSpPr/>
        <p:nvPr/>
      </p:nvGrpSpPr>
      <p:grpSpPr>
        <a:xfrm>
          <a:off x="0" y="0"/>
          <a:ext cx="0" cy="0"/>
          <a:chOff x="0" y="0"/>
          <a:chExt cx="0" cy="0"/>
        </a:xfrm>
      </p:grpSpPr>
      <p:pic>
        <p:nvPicPr>
          <p:cNvPr id="5224" name="Google Shape;5224;p79"/>
          <p:cNvPicPr preferRelativeResize="0"/>
          <p:nvPr/>
        </p:nvPicPr>
        <p:blipFill>
          <a:blip r:embed="rId3">
            <a:alphaModFix/>
          </a:blip>
          <a:stretch>
            <a:fillRect/>
          </a:stretch>
        </p:blipFill>
        <p:spPr>
          <a:xfrm>
            <a:off x="1742675" y="628425"/>
            <a:ext cx="3000775" cy="2799375"/>
          </a:xfrm>
          <a:prstGeom prst="rect">
            <a:avLst/>
          </a:prstGeom>
          <a:noFill/>
          <a:ln>
            <a:noFill/>
          </a:ln>
        </p:spPr>
      </p:pic>
      <p:pic>
        <p:nvPicPr>
          <p:cNvPr id="5225" name="Google Shape;5225;p79"/>
          <p:cNvPicPr preferRelativeResize="0"/>
          <p:nvPr/>
        </p:nvPicPr>
        <p:blipFill>
          <a:blip r:embed="rId4">
            <a:alphaModFix/>
          </a:blip>
          <a:stretch>
            <a:fillRect/>
          </a:stretch>
        </p:blipFill>
        <p:spPr>
          <a:xfrm>
            <a:off x="3157133" y="1881725"/>
            <a:ext cx="2028875" cy="2015250"/>
          </a:xfrm>
          <a:prstGeom prst="rect">
            <a:avLst/>
          </a:prstGeom>
          <a:noFill/>
          <a:ln>
            <a:noFill/>
          </a:ln>
        </p:spPr>
      </p:pic>
      <p:sp>
        <p:nvSpPr>
          <p:cNvPr id="5226" name="Google Shape;5226;p79"/>
          <p:cNvSpPr txBox="1"/>
          <p:nvPr/>
        </p:nvSpPr>
        <p:spPr>
          <a:xfrm>
            <a:off x="6706525" y="1251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27" name="Google Shape;5227;p79"/>
          <p:cNvSpPr txBox="1"/>
          <p:nvPr/>
        </p:nvSpPr>
        <p:spPr>
          <a:xfrm>
            <a:off x="6706525" y="1147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28" name="Google Shape;5228;p79"/>
          <p:cNvSpPr txBox="1"/>
          <p:nvPr/>
        </p:nvSpPr>
        <p:spPr>
          <a:xfrm>
            <a:off x="6706525" y="14972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29" name="Google Shape;5229;p79"/>
          <p:cNvSpPr txBox="1"/>
          <p:nvPr/>
        </p:nvSpPr>
        <p:spPr>
          <a:xfrm>
            <a:off x="6706525" y="13926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30" name="Google Shape;5230;p79"/>
          <p:cNvSpPr txBox="1"/>
          <p:nvPr/>
        </p:nvSpPr>
        <p:spPr>
          <a:xfrm>
            <a:off x="6706525" y="1740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31" name="Google Shape;5231;p79"/>
          <p:cNvSpPr txBox="1"/>
          <p:nvPr/>
        </p:nvSpPr>
        <p:spPr>
          <a:xfrm>
            <a:off x="6706525" y="1636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32" name="Google Shape;5232;p79"/>
          <p:cNvSpPr txBox="1"/>
          <p:nvPr/>
        </p:nvSpPr>
        <p:spPr>
          <a:xfrm>
            <a:off x="6706525" y="19862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33" name="Google Shape;5233;p79"/>
          <p:cNvSpPr txBox="1"/>
          <p:nvPr/>
        </p:nvSpPr>
        <p:spPr>
          <a:xfrm>
            <a:off x="6706525" y="18817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34" name="Google Shape;5234;p79"/>
          <p:cNvSpPr txBox="1"/>
          <p:nvPr/>
        </p:nvSpPr>
        <p:spPr>
          <a:xfrm>
            <a:off x="6706525" y="2238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35" name="Google Shape;5235;p79"/>
          <p:cNvSpPr txBox="1"/>
          <p:nvPr/>
        </p:nvSpPr>
        <p:spPr>
          <a:xfrm>
            <a:off x="6706525" y="2133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36" name="Google Shape;5236;p79"/>
          <p:cNvSpPr txBox="1"/>
          <p:nvPr/>
        </p:nvSpPr>
        <p:spPr>
          <a:xfrm>
            <a:off x="6706525" y="2483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37" name="Google Shape;5237;p79"/>
          <p:cNvSpPr txBox="1"/>
          <p:nvPr/>
        </p:nvSpPr>
        <p:spPr>
          <a:xfrm>
            <a:off x="6706525" y="2379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38" name="Google Shape;5238;p79"/>
          <p:cNvSpPr txBox="1"/>
          <p:nvPr/>
        </p:nvSpPr>
        <p:spPr>
          <a:xfrm>
            <a:off x="6706525" y="2727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39" name="Google Shape;5239;p79"/>
          <p:cNvSpPr txBox="1"/>
          <p:nvPr/>
        </p:nvSpPr>
        <p:spPr>
          <a:xfrm>
            <a:off x="6706525" y="2622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40" name="Google Shape;5240;p79"/>
          <p:cNvSpPr txBox="1"/>
          <p:nvPr/>
        </p:nvSpPr>
        <p:spPr>
          <a:xfrm>
            <a:off x="6706525" y="29728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41" name="Google Shape;5241;p79"/>
          <p:cNvSpPr txBox="1"/>
          <p:nvPr/>
        </p:nvSpPr>
        <p:spPr>
          <a:xfrm>
            <a:off x="6706525" y="28682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42" name="Google Shape;5242;p79"/>
          <p:cNvSpPr txBox="1"/>
          <p:nvPr/>
        </p:nvSpPr>
        <p:spPr>
          <a:xfrm>
            <a:off x="6706525" y="3216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43" name="Google Shape;5243;p79"/>
          <p:cNvSpPr txBox="1"/>
          <p:nvPr/>
        </p:nvSpPr>
        <p:spPr>
          <a:xfrm>
            <a:off x="6706525" y="3111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44" name="Google Shape;5244;p79"/>
          <p:cNvSpPr txBox="1"/>
          <p:nvPr/>
        </p:nvSpPr>
        <p:spPr>
          <a:xfrm>
            <a:off x="6706525" y="34618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45" name="Google Shape;5245;p79"/>
          <p:cNvSpPr txBox="1"/>
          <p:nvPr/>
        </p:nvSpPr>
        <p:spPr>
          <a:xfrm>
            <a:off x="6706525" y="33573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249"/>
        <p:cNvGrpSpPr/>
        <p:nvPr/>
      </p:nvGrpSpPr>
      <p:grpSpPr>
        <a:xfrm>
          <a:off x="0" y="0"/>
          <a:ext cx="0" cy="0"/>
          <a:chOff x="0" y="0"/>
          <a:chExt cx="0" cy="0"/>
        </a:xfrm>
      </p:grpSpPr>
      <p:pic>
        <p:nvPicPr>
          <p:cNvPr id="5250" name="Google Shape;5250;p80"/>
          <p:cNvPicPr preferRelativeResize="0"/>
          <p:nvPr/>
        </p:nvPicPr>
        <p:blipFill>
          <a:blip r:embed="rId3">
            <a:alphaModFix/>
          </a:blip>
          <a:stretch>
            <a:fillRect/>
          </a:stretch>
        </p:blipFill>
        <p:spPr>
          <a:xfrm>
            <a:off x="2273625" y="223463"/>
            <a:ext cx="4010025" cy="4010025"/>
          </a:xfrm>
          <a:prstGeom prst="rect">
            <a:avLst/>
          </a:prstGeom>
          <a:noFill/>
          <a:ln>
            <a:noFill/>
          </a:ln>
        </p:spPr>
      </p:pic>
      <p:pic>
        <p:nvPicPr>
          <p:cNvPr id="5251" name="Google Shape;5251;p80"/>
          <p:cNvPicPr preferRelativeResize="0"/>
          <p:nvPr/>
        </p:nvPicPr>
        <p:blipFill>
          <a:blip r:embed="rId4">
            <a:alphaModFix/>
          </a:blip>
          <a:stretch>
            <a:fillRect/>
          </a:stretch>
        </p:blipFill>
        <p:spPr>
          <a:xfrm>
            <a:off x="4226850" y="2120687"/>
            <a:ext cx="2827825" cy="27993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255"/>
        <p:cNvGrpSpPr/>
        <p:nvPr/>
      </p:nvGrpSpPr>
      <p:grpSpPr>
        <a:xfrm>
          <a:off x="0" y="0"/>
          <a:ext cx="0" cy="0"/>
          <a:chOff x="0" y="0"/>
          <a:chExt cx="0" cy="0"/>
        </a:xfrm>
      </p:grpSpPr>
      <p:pic>
        <p:nvPicPr>
          <p:cNvPr id="5256" name="Google Shape;5256;p81"/>
          <p:cNvPicPr preferRelativeResize="0"/>
          <p:nvPr/>
        </p:nvPicPr>
        <p:blipFill>
          <a:blip r:embed="rId3">
            <a:alphaModFix/>
          </a:blip>
          <a:stretch>
            <a:fillRect/>
          </a:stretch>
        </p:blipFill>
        <p:spPr>
          <a:xfrm>
            <a:off x="152400" y="152400"/>
            <a:ext cx="3562350" cy="3600450"/>
          </a:xfrm>
          <a:prstGeom prst="rect">
            <a:avLst/>
          </a:prstGeom>
          <a:noFill/>
          <a:ln>
            <a:noFill/>
          </a:ln>
        </p:spPr>
      </p:pic>
      <p:pic>
        <p:nvPicPr>
          <p:cNvPr id="5257" name="Google Shape;5257;p81"/>
          <p:cNvPicPr preferRelativeResize="0"/>
          <p:nvPr/>
        </p:nvPicPr>
        <p:blipFill>
          <a:blip r:embed="rId4">
            <a:alphaModFix/>
          </a:blip>
          <a:stretch>
            <a:fillRect/>
          </a:stretch>
        </p:blipFill>
        <p:spPr>
          <a:xfrm>
            <a:off x="1472475" y="1493100"/>
            <a:ext cx="2809875" cy="27813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261"/>
        <p:cNvGrpSpPr/>
        <p:nvPr/>
      </p:nvGrpSpPr>
      <p:grpSpPr>
        <a:xfrm>
          <a:off x="0" y="0"/>
          <a:ext cx="0" cy="0"/>
          <a:chOff x="0" y="0"/>
          <a:chExt cx="0" cy="0"/>
        </a:xfrm>
      </p:grpSpPr>
      <p:pic>
        <p:nvPicPr>
          <p:cNvPr id="5262" name="Google Shape;5262;p82"/>
          <p:cNvPicPr preferRelativeResize="0"/>
          <p:nvPr/>
        </p:nvPicPr>
        <p:blipFill>
          <a:blip r:embed="rId3">
            <a:alphaModFix/>
          </a:blip>
          <a:stretch>
            <a:fillRect/>
          </a:stretch>
        </p:blipFill>
        <p:spPr>
          <a:xfrm>
            <a:off x="2093825" y="862013"/>
            <a:ext cx="4791075" cy="3419475"/>
          </a:xfrm>
          <a:prstGeom prst="rect">
            <a:avLst/>
          </a:prstGeom>
          <a:noFill/>
          <a:ln>
            <a:noFill/>
          </a:ln>
        </p:spPr>
      </p:pic>
      <p:pic>
        <p:nvPicPr>
          <p:cNvPr id="5263" name="Google Shape;5263;p82"/>
          <p:cNvPicPr preferRelativeResize="0"/>
          <p:nvPr/>
        </p:nvPicPr>
        <p:blipFill>
          <a:blip r:embed="rId4">
            <a:alphaModFix/>
          </a:blip>
          <a:stretch>
            <a:fillRect/>
          </a:stretch>
        </p:blipFill>
        <p:spPr>
          <a:xfrm>
            <a:off x="4899900" y="3907300"/>
            <a:ext cx="733744" cy="381300"/>
          </a:xfrm>
          <a:prstGeom prst="rect">
            <a:avLst/>
          </a:prstGeom>
          <a:noFill/>
          <a:ln>
            <a:noFill/>
          </a:ln>
        </p:spPr>
      </p:pic>
      <p:pic>
        <p:nvPicPr>
          <p:cNvPr id="5264" name="Google Shape;5264;p82"/>
          <p:cNvPicPr preferRelativeResize="0"/>
          <p:nvPr/>
        </p:nvPicPr>
        <p:blipFill>
          <a:blip r:embed="rId5">
            <a:alphaModFix/>
          </a:blip>
          <a:stretch>
            <a:fillRect/>
          </a:stretch>
        </p:blipFill>
        <p:spPr>
          <a:xfrm>
            <a:off x="5966175" y="3882988"/>
            <a:ext cx="859875" cy="429925"/>
          </a:xfrm>
          <a:prstGeom prst="rect">
            <a:avLst/>
          </a:prstGeom>
          <a:noFill/>
          <a:ln>
            <a:noFill/>
          </a:ln>
        </p:spPr>
      </p:pic>
      <p:sp>
        <p:nvSpPr>
          <p:cNvPr id="5265" name="Google Shape;5265;p82"/>
          <p:cNvSpPr txBox="1"/>
          <p:nvPr/>
        </p:nvSpPr>
        <p:spPr>
          <a:xfrm>
            <a:off x="790100" y="681325"/>
            <a:ext cx="1185000" cy="50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Activations</a:t>
            </a:r>
            <a:endParaRPr b="1"/>
          </a:p>
          <a:p>
            <a:pPr marL="0" lvl="0" indent="0" algn="ctr" rtl="0">
              <a:spcBef>
                <a:spcPts val="0"/>
              </a:spcBef>
              <a:spcAft>
                <a:spcPts val="0"/>
              </a:spcAft>
              <a:buNone/>
            </a:pPr>
            <a:r>
              <a:rPr lang="en" b="1"/>
              <a:t>(U=WX)</a:t>
            </a:r>
            <a:endParaRPr b="1"/>
          </a:p>
        </p:txBody>
      </p:sp>
      <p:sp>
        <p:nvSpPr>
          <p:cNvPr id="5266" name="Google Shape;5266;p82"/>
          <p:cNvSpPr txBox="1"/>
          <p:nvPr/>
        </p:nvSpPr>
        <p:spPr>
          <a:xfrm>
            <a:off x="656750" y="1917875"/>
            <a:ext cx="1562100" cy="5043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Scalp maps</a:t>
            </a:r>
            <a:endParaRPr b="1"/>
          </a:p>
          <a:p>
            <a:pPr marL="0" lvl="0" indent="0" algn="ctr" rtl="0">
              <a:spcBef>
                <a:spcPts val="0"/>
              </a:spcBef>
              <a:spcAft>
                <a:spcPts val="0"/>
              </a:spcAft>
              <a:buNone/>
            </a:pPr>
            <a:r>
              <a:rPr lang="en" b="1"/>
              <a:t>(        )</a:t>
            </a:r>
            <a:endParaRPr b="1"/>
          </a:p>
        </p:txBody>
      </p:sp>
      <p:pic>
        <p:nvPicPr>
          <p:cNvPr id="5267" name="Google Shape;5267;p82"/>
          <p:cNvPicPr preferRelativeResize="0"/>
          <p:nvPr/>
        </p:nvPicPr>
        <p:blipFill>
          <a:blip r:embed="rId6">
            <a:alphaModFix/>
          </a:blip>
          <a:stretch>
            <a:fillRect/>
          </a:stretch>
        </p:blipFill>
        <p:spPr>
          <a:xfrm>
            <a:off x="2935468" y="436025"/>
            <a:ext cx="383250" cy="245300"/>
          </a:xfrm>
          <a:prstGeom prst="rect">
            <a:avLst/>
          </a:prstGeom>
          <a:noFill/>
          <a:ln>
            <a:noFill/>
          </a:ln>
        </p:spPr>
      </p:pic>
      <p:pic>
        <p:nvPicPr>
          <p:cNvPr id="5268" name="Google Shape;5268;p82"/>
          <p:cNvPicPr preferRelativeResize="0"/>
          <p:nvPr/>
        </p:nvPicPr>
        <p:blipFill>
          <a:blip r:embed="rId7">
            <a:alphaModFix/>
          </a:blip>
          <a:stretch>
            <a:fillRect/>
          </a:stretch>
        </p:blipFill>
        <p:spPr>
          <a:xfrm>
            <a:off x="790100" y="3312450"/>
            <a:ext cx="383250" cy="223563"/>
          </a:xfrm>
          <a:prstGeom prst="rect">
            <a:avLst/>
          </a:prstGeom>
          <a:noFill/>
          <a:ln>
            <a:noFill/>
          </a:ln>
        </p:spPr>
      </p:pic>
      <p:pic>
        <p:nvPicPr>
          <p:cNvPr id="5269" name="Google Shape;5269;p82"/>
          <p:cNvPicPr preferRelativeResize="0"/>
          <p:nvPr/>
        </p:nvPicPr>
        <p:blipFill>
          <a:blip r:embed="rId8">
            <a:alphaModFix/>
          </a:blip>
          <a:stretch>
            <a:fillRect/>
          </a:stretch>
        </p:blipFill>
        <p:spPr>
          <a:xfrm>
            <a:off x="1246174" y="2252200"/>
            <a:ext cx="383250" cy="212012"/>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273"/>
        <p:cNvGrpSpPr/>
        <p:nvPr/>
      </p:nvGrpSpPr>
      <p:grpSpPr>
        <a:xfrm>
          <a:off x="0" y="0"/>
          <a:ext cx="0" cy="0"/>
          <a:chOff x="0" y="0"/>
          <a:chExt cx="0" cy="0"/>
        </a:xfrm>
      </p:grpSpPr>
      <p:pic>
        <p:nvPicPr>
          <p:cNvPr id="5274" name="Google Shape;5274;p83"/>
          <p:cNvPicPr preferRelativeResize="0"/>
          <p:nvPr/>
        </p:nvPicPr>
        <p:blipFill>
          <a:blip r:embed="rId3">
            <a:alphaModFix/>
          </a:blip>
          <a:stretch>
            <a:fillRect/>
          </a:stretch>
        </p:blipFill>
        <p:spPr>
          <a:xfrm>
            <a:off x="2455275" y="862013"/>
            <a:ext cx="4791075" cy="3419475"/>
          </a:xfrm>
          <a:prstGeom prst="rect">
            <a:avLst/>
          </a:prstGeom>
          <a:noFill/>
          <a:ln>
            <a:noFill/>
          </a:ln>
        </p:spPr>
      </p:pic>
      <p:sp>
        <p:nvSpPr>
          <p:cNvPr id="5275" name="Google Shape;5275;p83"/>
          <p:cNvSpPr/>
          <p:nvPr/>
        </p:nvSpPr>
        <p:spPr>
          <a:xfrm>
            <a:off x="4992300" y="3900200"/>
            <a:ext cx="2319600" cy="43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76" name="Google Shape;5276;p83"/>
          <p:cNvPicPr preferRelativeResize="0"/>
          <p:nvPr/>
        </p:nvPicPr>
        <p:blipFill>
          <a:blip r:embed="rId4">
            <a:alphaModFix/>
          </a:blip>
          <a:stretch>
            <a:fillRect/>
          </a:stretch>
        </p:blipFill>
        <p:spPr>
          <a:xfrm>
            <a:off x="6279250" y="3900200"/>
            <a:ext cx="864514" cy="504300"/>
          </a:xfrm>
          <a:prstGeom prst="rect">
            <a:avLst/>
          </a:prstGeom>
          <a:noFill/>
          <a:ln>
            <a:noFill/>
          </a:ln>
        </p:spPr>
      </p:pic>
      <p:pic>
        <p:nvPicPr>
          <p:cNvPr id="5277" name="Google Shape;5277;p83"/>
          <p:cNvPicPr preferRelativeResize="0"/>
          <p:nvPr/>
        </p:nvPicPr>
        <p:blipFill>
          <a:blip r:embed="rId5">
            <a:alphaModFix/>
          </a:blip>
          <a:stretch>
            <a:fillRect/>
          </a:stretch>
        </p:blipFill>
        <p:spPr>
          <a:xfrm>
            <a:off x="5126800" y="3853000"/>
            <a:ext cx="949675" cy="5410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TotalTime>
  <Words>4543</Words>
  <Application>Microsoft Office PowerPoint</Application>
  <PresentationFormat>全屏显示(16:9)</PresentationFormat>
  <Paragraphs>1705</Paragraphs>
  <Slides>128</Slides>
  <Notes>128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128</vt:i4>
      </vt:variant>
    </vt:vector>
  </HeadingPairs>
  <TitlesOfParts>
    <vt:vector size="134" baseType="lpstr">
      <vt:lpstr>Arial</vt:lpstr>
      <vt:lpstr>Nanum Gothic</vt:lpstr>
      <vt:lpstr>Times New Roman</vt:lpstr>
      <vt:lpstr>Roboto</vt:lpstr>
      <vt:lpstr>Consolas</vt:lpstr>
      <vt:lpstr>Simple Light</vt:lpstr>
      <vt:lpstr>ML Visuals By dair.ai</vt:lpstr>
      <vt:lpstr>Basic components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Architectures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ML Concepts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Abstract backgrounds</vt:lpstr>
      <vt:lpstr>PowerPoint 演示文稿</vt:lpstr>
      <vt:lpstr>PowerPoint 演示文稿</vt:lpstr>
      <vt:lpstr>PowerPoint 演示文稿</vt:lpstr>
      <vt:lpstr>PowerPoint 演示文稿</vt:lpstr>
      <vt:lpstr>Gradient Backgrounds</vt:lpstr>
      <vt:lpstr>PowerPoint 演示文稿</vt:lpstr>
      <vt:lpstr>PowerPoint 演示文稿</vt:lpstr>
      <vt:lpstr>PowerPoint 演示文稿</vt:lpstr>
      <vt:lpstr>ML and Health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Miscellaneous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Visuals By dair.ai</dc:title>
  <dc:creator>黄海广</dc:creator>
  <cp:lastModifiedBy>xiaozhen wang</cp:lastModifiedBy>
  <cp:revision>4</cp:revision>
  <dcterms:modified xsi:type="dcterms:W3CDTF">2023-11-16T03:49:19Z</dcterms:modified>
</cp:coreProperties>
</file>